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529" userDrawn="1">
          <p15:clr>
            <a:srgbClr val="A4A3A4"/>
          </p15:clr>
        </p15:guide>
        <p15:guide id="4" pos="71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2196" y="1080"/>
      </p:cViewPr>
      <p:guideLst>
        <p:guide orient="horz" pos="2160"/>
        <p:guide pos="3840"/>
        <p:guide pos="529"/>
        <p:guide pos="71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Заголовок 1">
            <a:extLst>
              <a:ext uri="{FF2B5EF4-FFF2-40B4-BE49-F238E27FC236}">
                <a16:creationId xmlns:a16="http://schemas.microsoft.com/office/drawing/2014/main" id="{6BCFB81C-4C25-1291-6E4C-83246544C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535323"/>
            <a:ext cx="9829800" cy="1974640"/>
          </a:xfrm>
        </p:spPr>
        <p:txBody>
          <a:bodyPr anchor="b"/>
          <a:lstStyle>
            <a:lvl1pPr algn="l"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35" name="Подзаголовок 2">
            <a:extLst>
              <a:ext uri="{FF2B5EF4-FFF2-40B4-BE49-F238E27FC236}">
                <a16:creationId xmlns:a16="http://schemas.microsoft.com/office/drawing/2014/main" id="{8AAC6C95-35CF-C1BE-4FE1-EE022087C4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829800" cy="1655762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grpSp>
        <p:nvGrpSpPr>
          <p:cNvPr id="2" name="Рисунок 5">
            <a:extLst>
              <a:ext uri="{FF2B5EF4-FFF2-40B4-BE49-F238E27FC236}">
                <a16:creationId xmlns:a16="http://schemas.microsoft.com/office/drawing/2014/main" id="{A6A801BA-A9C5-D9D8-F5FA-199AAD6C5D07}"/>
              </a:ext>
            </a:extLst>
          </p:cNvPr>
          <p:cNvGrpSpPr/>
          <p:nvPr userDrawn="1"/>
        </p:nvGrpSpPr>
        <p:grpSpPr>
          <a:xfrm>
            <a:off x="838200" y="691046"/>
            <a:ext cx="3116943" cy="678483"/>
            <a:chOff x="5514974" y="3300412"/>
            <a:chExt cx="2306357" cy="502038"/>
          </a:xfrm>
        </p:grpSpPr>
        <p:sp>
          <p:nvSpPr>
            <p:cNvPr id="3" name="Полилиния: фигура 2">
              <a:extLst>
                <a:ext uri="{FF2B5EF4-FFF2-40B4-BE49-F238E27FC236}">
                  <a16:creationId xmlns:a16="http://schemas.microsoft.com/office/drawing/2014/main" id="{D4E812EA-80FF-A349-5C27-06CFC6440D2D}"/>
                </a:ext>
              </a:extLst>
            </p:cNvPr>
            <p:cNvSpPr/>
            <p:nvPr/>
          </p:nvSpPr>
          <p:spPr>
            <a:xfrm>
              <a:off x="5514974" y="3300412"/>
              <a:ext cx="2306357" cy="502038"/>
            </a:xfrm>
            <a:custGeom>
              <a:avLst/>
              <a:gdLst>
                <a:gd name="connsiteX0" fmla="*/ 0 w 2306357"/>
                <a:gd name="connsiteY0" fmla="*/ 0 h 502038"/>
                <a:gd name="connsiteX1" fmla="*/ 2306358 w 2306357"/>
                <a:gd name="connsiteY1" fmla="*/ 0 h 502038"/>
                <a:gd name="connsiteX2" fmla="*/ 2306358 w 2306357"/>
                <a:gd name="connsiteY2" fmla="*/ 502039 h 502038"/>
                <a:gd name="connsiteX3" fmla="*/ 0 w 2306357"/>
                <a:gd name="connsiteY3" fmla="*/ 502039 h 502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6357" h="502038">
                  <a:moveTo>
                    <a:pt x="0" y="0"/>
                  </a:moveTo>
                  <a:lnTo>
                    <a:pt x="2306358" y="0"/>
                  </a:lnTo>
                  <a:lnTo>
                    <a:pt x="2306358" y="502039"/>
                  </a:lnTo>
                  <a:lnTo>
                    <a:pt x="0" y="502039"/>
                  </a:lnTo>
                  <a:close/>
                </a:path>
              </a:pathLst>
            </a:custGeom>
            <a:solidFill>
              <a:srgbClr val="020203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:a16="http://schemas.microsoft.com/office/drawing/2014/main" id="{0FDFD6AE-C261-A23B-01B0-75CFDC27B3EA}"/>
                </a:ext>
              </a:extLst>
            </p:cNvPr>
            <p:cNvSpPr/>
            <p:nvPr/>
          </p:nvSpPr>
          <p:spPr>
            <a:xfrm>
              <a:off x="5975490" y="3424977"/>
              <a:ext cx="56620" cy="254794"/>
            </a:xfrm>
            <a:custGeom>
              <a:avLst/>
              <a:gdLst>
                <a:gd name="connsiteX0" fmla="*/ 0 w 56620"/>
                <a:gd name="connsiteY0" fmla="*/ 0 h 254794"/>
                <a:gd name="connsiteX1" fmla="*/ 56621 w 56620"/>
                <a:gd name="connsiteY1" fmla="*/ 0 h 254794"/>
                <a:gd name="connsiteX2" fmla="*/ 56621 w 56620"/>
                <a:gd name="connsiteY2" fmla="*/ 254794 h 254794"/>
                <a:gd name="connsiteX3" fmla="*/ 0 w 56620"/>
                <a:gd name="connsiteY3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620" h="254794">
                  <a:moveTo>
                    <a:pt x="0" y="0"/>
                  </a:moveTo>
                  <a:lnTo>
                    <a:pt x="56621" y="0"/>
                  </a:lnTo>
                  <a:lnTo>
                    <a:pt x="56621" y="254794"/>
                  </a:lnTo>
                  <a:lnTo>
                    <a:pt x="0" y="254794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:a16="http://schemas.microsoft.com/office/drawing/2014/main" id="{69CC6A87-79EE-9716-A414-B93E485057DB}"/>
                </a:ext>
              </a:extLst>
            </p:cNvPr>
            <p:cNvSpPr/>
            <p:nvPr/>
          </p:nvSpPr>
          <p:spPr>
            <a:xfrm>
              <a:off x="5637652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:a16="http://schemas.microsoft.com/office/drawing/2014/main" id="{DF7EE0C8-17A2-D5E9-9BF3-AD51E7B59DD5}"/>
                </a:ext>
              </a:extLst>
            </p:cNvPr>
            <p:cNvSpPr/>
            <p:nvPr/>
          </p:nvSpPr>
          <p:spPr>
            <a:xfrm>
              <a:off x="6754971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:a16="http://schemas.microsoft.com/office/drawing/2014/main" id="{2357BD7F-7221-192C-C288-C6AF4A223FB9}"/>
                </a:ext>
              </a:extLst>
            </p:cNvPr>
            <p:cNvSpPr/>
            <p:nvPr/>
          </p:nvSpPr>
          <p:spPr>
            <a:xfrm>
              <a:off x="6081182" y="3423090"/>
              <a:ext cx="290653" cy="254794"/>
            </a:xfrm>
            <a:custGeom>
              <a:avLst/>
              <a:gdLst>
                <a:gd name="connsiteX0" fmla="*/ 290654 w 290653"/>
                <a:gd name="connsiteY0" fmla="*/ 84931 h 254794"/>
                <a:gd name="connsiteX1" fmla="*/ 290654 w 290653"/>
                <a:gd name="connsiteY1" fmla="*/ 75495 h 254794"/>
                <a:gd name="connsiteX2" fmla="*/ 213272 w 290653"/>
                <a:gd name="connsiteY2" fmla="*/ 0 h 254794"/>
                <a:gd name="connsiteX3" fmla="*/ 56621 w 290653"/>
                <a:gd name="connsiteY3" fmla="*/ 0 h 254794"/>
                <a:gd name="connsiteX4" fmla="*/ 56621 w 290653"/>
                <a:gd name="connsiteY4" fmla="*/ 0 h 254794"/>
                <a:gd name="connsiteX5" fmla="*/ 0 w 290653"/>
                <a:gd name="connsiteY5" fmla="*/ 0 h 254794"/>
                <a:gd name="connsiteX6" fmla="*/ 0 w 290653"/>
                <a:gd name="connsiteY6" fmla="*/ 254794 h 254794"/>
                <a:gd name="connsiteX7" fmla="*/ 56621 w 290653"/>
                <a:gd name="connsiteY7" fmla="*/ 254794 h 254794"/>
                <a:gd name="connsiteX8" fmla="*/ 56621 w 290653"/>
                <a:gd name="connsiteY8" fmla="*/ 160426 h 254794"/>
                <a:gd name="connsiteX9" fmla="*/ 173637 w 290653"/>
                <a:gd name="connsiteY9" fmla="*/ 160426 h 254794"/>
                <a:gd name="connsiteX10" fmla="*/ 232146 w 290653"/>
                <a:gd name="connsiteY10" fmla="*/ 254794 h 254794"/>
                <a:gd name="connsiteX11" fmla="*/ 288767 w 290653"/>
                <a:gd name="connsiteY11" fmla="*/ 254794 h 254794"/>
                <a:gd name="connsiteX12" fmla="*/ 230258 w 290653"/>
                <a:gd name="connsiteY12" fmla="*/ 158538 h 254794"/>
                <a:gd name="connsiteX13" fmla="*/ 290654 w 290653"/>
                <a:gd name="connsiteY13" fmla="*/ 84931 h 254794"/>
                <a:gd name="connsiteX14" fmla="*/ 237808 w 290653"/>
                <a:gd name="connsiteY14" fmla="*/ 84931 h 254794"/>
                <a:gd name="connsiteX15" fmla="*/ 209497 w 290653"/>
                <a:gd name="connsiteY15" fmla="*/ 113242 h 254794"/>
                <a:gd name="connsiteX16" fmla="*/ 56621 w 290653"/>
                <a:gd name="connsiteY16" fmla="*/ 113242 h 254794"/>
                <a:gd name="connsiteX17" fmla="*/ 56621 w 290653"/>
                <a:gd name="connsiteY17" fmla="*/ 47184 h 254794"/>
                <a:gd name="connsiteX18" fmla="*/ 211385 w 290653"/>
                <a:gd name="connsiteY18" fmla="*/ 47184 h 254794"/>
                <a:gd name="connsiteX19" fmla="*/ 237808 w 290653"/>
                <a:gd name="connsiteY19" fmla="*/ 75495 h 254794"/>
                <a:gd name="connsiteX20" fmla="*/ 237808 w 290653"/>
                <a:gd name="connsiteY20" fmla="*/ 84931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90653" h="254794">
                  <a:moveTo>
                    <a:pt x="290654" y="84931"/>
                  </a:moveTo>
                  <a:lnTo>
                    <a:pt x="290654" y="75495"/>
                  </a:lnTo>
                  <a:cubicBezTo>
                    <a:pt x="290654" y="28310"/>
                    <a:pt x="254794" y="0"/>
                    <a:pt x="213272" y="0"/>
                  </a:cubicBezTo>
                  <a:lnTo>
                    <a:pt x="56621" y="0"/>
                  </a:lnTo>
                  <a:lnTo>
                    <a:pt x="56621" y="0"/>
                  </a:lnTo>
                  <a:lnTo>
                    <a:pt x="0" y="0"/>
                  </a:lnTo>
                  <a:lnTo>
                    <a:pt x="0" y="254794"/>
                  </a:lnTo>
                  <a:lnTo>
                    <a:pt x="56621" y="254794"/>
                  </a:lnTo>
                  <a:lnTo>
                    <a:pt x="56621" y="160426"/>
                  </a:lnTo>
                  <a:lnTo>
                    <a:pt x="173637" y="160426"/>
                  </a:lnTo>
                  <a:lnTo>
                    <a:pt x="232146" y="254794"/>
                  </a:lnTo>
                  <a:lnTo>
                    <a:pt x="288767" y="254794"/>
                  </a:lnTo>
                  <a:lnTo>
                    <a:pt x="230258" y="158538"/>
                  </a:lnTo>
                  <a:cubicBezTo>
                    <a:pt x="262344" y="152876"/>
                    <a:pt x="290654" y="130228"/>
                    <a:pt x="290654" y="84931"/>
                  </a:cubicBezTo>
                  <a:moveTo>
                    <a:pt x="237808" y="84931"/>
                  </a:moveTo>
                  <a:cubicBezTo>
                    <a:pt x="237808" y="101918"/>
                    <a:pt x="224596" y="113242"/>
                    <a:pt x="209497" y="113242"/>
                  </a:cubicBezTo>
                  <a:lnTo>
                    <a:pt x="56621" y="113242"/>
                  </a:lnTo>
                  <a:lnTo>
                    <a:pt x="56621" y="47184"/>
                  </a:lnTo>
                  <a:lnTo>
                    <a:pt x="211385" y="47184"/>
                  </a:lnTo>
                  <a:cubicBezTo>
                    <a:pt x="226484" y="47184"/>
                    <a:pt x="237808" y="60396"/>
                    <a:pt x="237808" y="75495"/>
                  </a:cubicBezTo>
                  <a:lnTo>
                    <a:pt x="237808" y="84931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:a16="http://schemas.microsoft.com/office/drawing/2014/main" id="{A2B4B767-0144-D878-9820-7E7D70853DAC}"/>
                </a:ext>
              </a:extLst>
            </p:cNvPr>
            <p:cNvSpPr/>
            <p:nvPr/>
          </p:nvSpPr>
          <p:spPr>
            <a:xfrm>
              <a:off x="6398259" y="3424977"/>
              <a:ext cx="77381" cy="222708"/>
            </a:xfrm>
            <a:custGeom>
              <a:avLst/>
              <a:gdLst>
                <a:gd name="connsiteX0" fmla="*/ 58508 w 77381"/>
                <a:gd name="connsiteY0" fmla="*/ 0 h 222708"/>
                <a:gd name="connsiteX1" fmla="*/ 0 w 77381"/>
                <a:gd name="connsiteY1" fmla="*/ 0 h 222708"/>
                <a:gd name="connsiteX2" fmla="*/ 24536 w 77381"/>
                <a:gd name="connsiteY2" fmla="*/ 222709 h 222708"/>
                <a:gd name="connsiteX3" fmla="*/ 77382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58508" y="0"/>
                  </a:moveTo>
                  <a:lnTo>
                    <a:pt x="0" y="0"/>
                  </a:lnTo>
                  <a:lnTo>
                    <a:pt x="24536" y="222709"/>
                  </a:lnTo>
                  <a:lnTo>
                    <a:pt x="77382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" name="Полилиния: фигура 8">
              <a:extLst>
                <a:ext uri="{FF2B5EF4-FFF2-40B4-BE49-F238E27FC236}">
                  <a16:creationId xmlns:a16="http://schemas.microsoft.com/office/drawing/2014/main" id="{E668AC6D-4EC9-33AB-C6B6-988A46E02FEB}"/>
                </a:ext>
              </a:extLst>
            </p:cNvPr>
            <p:cNvSpPr/>
            <p:nvPr/>
          </p:nvSpPr>
          <p:spPr>
            <a:xfrm>
              <a:off x="6670040" y="3424977"/>
              <a:ext cx="77381" cy="222708"/>
            </a:xfrm>
            <a:custGeom>
              <a:avLst/>
              <a:gdLst>
                <a:gd name="connsiteX0" fmla="*/ 18874 w 77381"/>
                <a:gd name="connsiteY0" fmla="*/ 0 h 222708"/>
                <a:gd name="connsiteX1" fmla="*/ 77382 w 77381"/>
                <a:gd name="connsiteY1" fmla="*/ 0 h 222708"/>
                <a:gd name="connsiteX2" fmla="*/ 52846 w 77381"/>
                <a:gd name="connsiteY2" fmla="*/ 222709 h 222708"/>
                <a:gd name="connsiteX3" fmla="*/ 0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18874" y="0"/>
                  </a:moveTo>
                  <a:lnTo>
                    <a:pt x="77382" y="0"/>
                  </a:lnTo>
                  <a:lnTo>
                    <a:pt x="52846" y="222709"/>
                  </a:lnTo>
                  <a:lnTo>
                    <a:pt x="0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" name="Полилиния: фигура 9">
              <a:extLst>
                <a:ext uri="{FF2B5EF4-FFF2-40B4-BE49-F238E27FC236}">
                  <a16:creationId xmlns:a16="http://schemas.microsoft.com/office/drawing/2014/main" id="{A781D613-9749-D4C7-BF69-A35A9394E145}"/>
                </a:ext>
              </a:extLst>
            </p:cNvPr>
            <p:cNvSpPr/>
            <p:nvPr/>
          </p:nvSpPr>
          <p:spPr>
            <a:xfrm>
              <a:off x="6422795" y="3424977"/>
              <a:ext cx="300090" cy="252906"/>
            </a:xfrm>
            <a:custGeom>
              <a:avLst/>
              <a:gdLst>
                <a:gd name="connsiteX0" fmla="*/ 247245 w 300090"/>
                <a:gd name="connsiteY0" fmla="*/ 183074 h 252906"/>
                <a:gd name="connsiteX1" fmla="*/ 177412 w 300090"/>
                <a:gd name="connsiteY1" fmla="*/ 128341 h 252906"/>
                <a:gd name="connsiteX2" fmla="*/ 177412 w 300090"/>
                <a:gd name="connsiteY2" fmla="*/ 0 h 252906"/>
                <a:gd name="connsiteX3" fmla="*/ 158539 w 300090"/>
                <a:gd name="connsiteY3" fmla="*/ 0 h 252906"/>
                <a:gd name="connsiteX4" fmla="*/ 135890 w 300090"/>
                <a:gd name="connsiteY4" fmla="*/ 0 h 252906"/>
                <a:gd name="connsiteX5" fmla="*/ 122679 w 300090"/>
                <a:gd name="connsiteY5" fmla="*/ 0 h 252906"/>
                <a:gd name="connsiteX6" fmla="*/ 122679 w 300090"/>
                <a:gd name="connsiteY6" fmla="*/ 128341 h 252906"/>
                <a:gd name="connsiteX7" fmla="*/ 52846 w 300090"/>
                <a:gd name="connsiteY7" fmla="*/ 183074 h 252906"/>
                <a:gd name="connsiteX8" fmla="*/ 0 w 300090"/>
                <a:gd name="connsiteY8" fmla="*/ 222709 h 252906"/>
                <a:gd name="connsiteX9" fmla="*/ 1887 w 300090"/>
                <a:gd name="connsiteY9" fmla="*/ 252907 h 252906"/>
                <a:gd name="connsiteX10" fmla="*/ 49071 w 300090"/>
                <a:gd name="connsiteY10" fmla="*/ 252907 h 252906"/>
                <a:gd name="connsiteX11" fmla="*/ 58508 w 300090"/>
                <a:gd name="connsiteY11" fmla="*/ 245357 h 252906"/>
                <a:gd name="connsiteX12" fmla="*/ 149102 w 300090"/>
                <a:gd name="connsiteY12" fmla="*/ 171750 h 252906"/>
                <a:gd name="connsiteX13" fmla="*/ 149102 w 300090"/>
                <a:gd name="connsiteY13" fmla="*/ 171750 h 252906"/>
                <a:gd name="connsiteX14" fmla="*/ 150989 w 300090"/>
                <a:gd name="connsiteY14" fmla="*/ 171750 h 252906"/>
                <a:gd name="connsiteX15" fmla="*/ 150989 w 300090"/>
                <a:gd name="connsiteY15" fmla="*/ 171750 h 252906"/>
                <a:gd name="connsiteX16" fmla="*/ 241583 w 300090"/>
                <a:gd name="connsiteY16" fmla="*/ 245357 h 252906"/>
                <a:gd name="connsiteX17" fmla="*/ 251019 w 300090"/>
                <a:gd name="connsiteY17" fmla="*/ 252907 h 252906"/>
                <a:gd name="connsiteX18" fmla="*/ 298203 w 300090"/>
                <a:gd name="connsiteY18" fmla="*/ 252907 h 252906"/>
                <a:gd name="connsiteX19" fmla="*/ 300091 w 300090"/>
                <a:gd name="connsiteY19" fmla="*/ 222709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00090" h="252906">
                  <a:moveTo>
                    <a:pt x="247245" y="183074"/>
                  </a:moveTo>
                  <a:lnTo>
                    <a:pt x="177412" y="128341"/>
                  </a:lnTo>
                  <a:lnTo>
                    <a:pt x="177412" y="0"/>
                  </a:lnTo>
                  <a:lnTo>
                    <a:pt x="158539" y="0"/>
                  </a:lnTo>
                  <a:lnTo>
                    <a:pt x="135890" y="0"/>
                  </a:lnTo>
                  <a:lnTo>
                    <a:pt x="122679" y="0"/>
                  </a:lnTo>
                  <a:lnTo>
                    <a:pt x="122679" y="128341"/>
                  </a:lnTo>
                  <a:lnTo>
                    <a:pt x="52846" y="183074"/>
                  </a:lnTo>
                  <a:lnTo>
                    <a:pt x="0" y="222709"/>
                  </a:lnTo>
                  <a:lnTo>
                    <a:pt x="1887" y="252907"/>
                  </a:lnTo>
                  <a:lnTo>
                    <a:pt x="49071" y="252907"/>
                  </a:lnTo>
                  <a:lnTo>
                    <a:pt x="58508" y="245357"/>
                  </a:lnTo>
                  <a:lnTo>
                    <a:pt x="149102" y="171750"/>
                  </a:lnTo>
                  <a:lnTo>
                    <a:pt x="149102" y="171750"/>
                  </a:lnTo>
                  <a:lnTo>
                    <a:pt x="150989" y="171750"/>
                  </a:lnTo>
                  <a:lnTo>
                    <a:pt x="150989" y="171750"/>
                  </a:lnTo>
                  <a:lnTo>
                    <a:pt x="241583" y="245357"/>
                  </a:lnTo>
                  <a:lnTo>
                    <a:pt x="251019" y="252907"/>
                  </a:lnTo>
                  <a:lnTo>
                    <a:pt x="298203" y="252907"/>
                  </a:lnTo>
                  <a:lnTo>
                    <a:pt x="300091" y="222709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:a16="http://schemas.microsoft.com/office/drawing/2014/main" id="{12684AE7-8E98-BFDD-BC58-7B45355E48B8}"/>
                </a:ext>
              </a:extLst>
            </p:cNvPr>
            <p:cNvSpPr/>
            <p:nvPr/>
          </p:nvSpPr>
          <p:spPr>
            <a:xfrm>
              <a:off x="7011653" y="3424977"/>
              <a:ext cx="320851" cy="252906"/>
            </a:xfrm>
            <a:custGeom>
              <a:avLst/>
              <a:gdLst>
                <a:gd name="connsiteX0" fmla="*/ 251019 w 320851"/>
                <a:gd name="connsiteY0" fmla="*/ 0 h 252906"/>
                <a:gd name="connsiteX1" fmla="*/ 160426 w 320851"/>
                <a:gd name="connsiteY1" fmla="*/ 115129 h 252906"/>
                <a:gd name="connsiteX2" fmla="*/ 67945 w 320851"/>
                <a:gd name="connsiteY2" fmla="*/ 0 h 252906"/>
                <a:gd name="connsiteX3" fmla="*/ 0 w 320851"/>
                <a:gd name="connsiteY3" fmla="*/ 0 h 252906"/>
                <a:gd name="connsiteX4" fmla="*/ 132115 w 320851"/>
                <a:gd name="connsiteY4" fmla="*/ 162313 h 252906"/>
                <a:gd name="connsiteX5" fmla="*/ 132115 w 320851"/>
                <a:gd name="connsiteY5" fmla="*/ 252907 h 252906"/>
                <a:gd name="connsiteX6" fmla="*/ 160426 w 320851"/>
                <a:gd name="connsiteY6" fmla="*/ 252907 h 252906"/>
                <a:gd name="connsiteX7" fmla="*/ 188736 w 320851"/>
                <a:gd name="connsiteY7" fmla="*/ 252907 h 252906"/>
                <a:gd name="connsiteX8" fmla="*/ 188736 w 320851"/>
                <a:gd name="connsiteY8" fmla="*/ 162313 h 252906"/>
                <a:gd name="connsiteX9" fmla="*/ 320852 w 320851"/>
                <a:gd name="connsiteY9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0851" h="252906">
                  <a:moveTo>
                    <a:pt x="251019" y="0"/>
                  </a:moveTo>
                  <a:lnTo>
                    <a:pt x="160426" y="115129"/>
                  </a:lnTo>
                  <a:lnTo>
                    <a:pt x="67945" y="0"/>
                  </a:lnTo>
                  <a:lnTo>
                    <a:pt x="0" y="0"/>
                  </a:lnTo>
                  <a:lnTo>
                    <a:pt x="132115" y="162313"/>
                  </a:lnTo>
                  <a:lnTo>
                    <a:pt x="132115" y="252907"/>
                  </a:lnTo>
                  <a:lnTo>
                    <a:pt x="160426" y="252907"/>
                  </a:lnTo>
                  <a:lnTo>
                    <a:pt x="188736" y="252907"/>
                  </a:lnTo>
                  <a:lnTo>
                    <a:pt x="188736" y="162313"/>
                  </a:lnTo>
                  <a:lnTo>
                    <a:pt x="320852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" name="Полилиния: фигура 11">
              <a:extLst>
                <a:ext uri="{FF2B5EF4-FFF2-40B4-BE49-F238E27FC236}">
                  <a16:creationId xmlns:a16="http://schemas.microsoft.com/office/drawing/2014/main" id="{2AEB338D-C39B-DB25-3782-94A35B817962}"/>
                </a:ext>
              </a:extLst>
            </p:cNvPr>
            <p:cNvSpPr/>
            <p:nvPr/>
          </p:nvSpPr>
          <p:spPr>
            <a:xfrm>
              <a:off x="7391012" y="3423090"/>
              <a:ext cx="277442" cy="254794"/>
            </a:xfrm>
            <a:custGeom>
              <a:avLst/>
              <a:gdLst>
                <a:gd name="connsiteX0" fmla="*/ 269893 w 277442"/>
                <a:gd name="connsiteY0" fmla="*/ 254794 h 254794"/>
                <a:gd name="connsiteX1" fmla="*/ 0 w 277442"/>
                <a:gd name="connsiteY1" fmla="*/ 254794 h 254794"/>
                <a:gd name="connsiteX2" fmla="*/ 0 w 277442"/>
                <a:gd name="connsiteY2" fmla="*/ 171750 h 254794"/>
                <a:gd name="connsiteX3" fmla="*/ 13211 w 277442"/>
                <a:gd name="connsiteY3" fmla="*/ 132115 h 254794"/>
                <a:gd name="connsiteX4" fmla="*/ 54734 w 277442"/>
                <a:gd name="connsiteY4" fmla="*/ 115129 h 254794"/>
                <a:gd name="connsiteX5" fmla="*/ 190624 w 277442"/>
                <a:gd name="connsiteY5" fmla="*/ 100030 h 254794"/>
                <a:gd name="connsiteX6" fmla="*/ 207610 w 277442"/>
                <a:gd name="connsiteY6" fmla="*/ 94368 h 254794"/>
                <a:gd name="connsiteX7" fmla="*/ 211385 w 277442"/>
                <a:gd name="connsiteY7" fmla="*/ 79269 h 254794"/>
                <a:gd name="connsiteX8" fmla="*/ 211385 w 277442"/>
                <a:gd name="connsiteY8" fmla="*/ 69832 h 254794"/>
                <a:gd name="connsiteX9" fmla="*/ 207610 w 277442"/>
                <a:gd name="connsiteY9" fmla="*/ 52846 h 254794"/>
                <a:gd name="connsiteX10" fmla="*/ 192511 w 277442"/>
                <a:gd name="connsiteY10" fmla="*/ 49071 h 254794"/>
                <a:gd name="connsiteX11" fmla="*/ 86819 w 277442"/>
                <a:gd name="connsiteY11" fmla="*/ 49071 h 254794"/>
                <a:gd name="connsiteX12" fmla="*/ 71720 w 277442"/>
                <a:gd name="connsiteY12" fmla="*/ 52846 h 254794"/>
                <a:gd name="connsiteX13" fmla="*/ 67945 w 277442"/>
                <a:gd name="connsiteY13" fmla="*/ 69832 h 254794"/>
                <a:gd name="connsiteX14" fmla="*/ 67945 w 277442"/>
                <a:gd name="connsiteY14" fmla="*/ 79269 h 254794"/>
                <a:gd name="connsiteX15" fmla="*/ 7549 w 277442"/>
                <a:gd name="connsiteY15" fmla="*/ 79269 h 254794"/>
                <a:gd name="connsiteX16" fmla="*/ 7549 w 277442"/>
                <a:gd name="connsiteY16" fmla="*/ 54734 h 254794"/>
                <a:gd name="connsiteX17" fmla="*/ 20761 w 277442"/>
                <a:gd name="connsiteY17" fmla="*/ 13212 h 254794"/>
                <a:gd name="connsiteX18" fmla="*/ 62283 w 277442"/>
                <a:gd name="connsiteY18" fmla="*/ 0 h 254794"/>
                <a:gd name="connsiteX19" fmla="*/ 222709 w 277442"/>
                <a:gd name="connsiteY19" fmla="*/ 0 h 254794"/>
                <a:gd name="connsiteX20" fmla="*/ 264231 w 277442"/>
                <a:gd name="connsiteY20" fmla="*/ 13212 h 254794"/>
                <a:gd name="connsiteX21" fmla="*/ 277442 w 277442"/>
                <a:gd name="connsiteY21" fmla="*/ 54734 h 254794"/>
                <a:gd name="connsiteX22" fmla="*/ 277442 w 277442"/>
                <a:gd name="connsiteY22" fmla="*/ 90593 h 254794"/>
                <a:gd name="connsiteX23" fmla="*/ 264231 w 277442"/>
                <a:gd name="connsiteY23" fmla="*/ 130228 h 254794"/>
                <a:gd name="connsiteX24" fmla="*/ 222709 w 277442"/>
                <a:gd name="connsiteY24" fmla="*/ 147214 h 254794"/>
                <a:gd name="connsiteX25" fmla="*/ 86819 w 277442"/>
                <a:gd name="connsiteY25" fmla="*/ 162313 h 254794"/>
                <a:gd name="connsiteX26" fmla="*/ 71720 w 277442"/>
                <a:gd name="connsiteY26" fmla="*/ 167975 h 254794"/>
                <a:gd name="connsiteX27" fmla="*/ 67945 w 277442"/>
                <a:gd name="connsiteY27" fmla="*/ 183074 h 254794"/>
                <a:gd name="connsiteX28" fmla="*/ 67945 w 277442"/>
                <a:gd name="connsiteY28" fmla="*/ 203835 h 254794"/>
                <a:gd name="connsiteX29" fmla="*/ 275555 w 277442"/>
                <a:gd name="connsiteY29" fmla="*/ 203835 h 254794"/>
                <a:gd name="connsiteX30" fmla="*/ 275555 w 277442"/>
                <a:gd name="connsiteY30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77442" h="254794">
                  <a:moveTo>
                    <a:pt x="269893" y="254794"/>
                  </a:moveTo>
                  <a:lnTo>
                    <a:pt x="0" y="254794"/>
                  </a:lnTo>
                  <a:lnTo>
                    <a:pt x="0" y="171750"/>
                  </a:lnTo>
                  <a:cubicBezTo>
                    <a:pt x="0" y="152876"/>
                    <a:pt x="3775" y="139665"/>
                    <a:pt x="13211" y="132115"/>
                  </a:cubicBezTo>
                  <a:cubicBezTo>
                    <a:pt x="22648" y="122679"/>
                    <a:pt x="35860" y="117017"/>
                    <a:pt x="54734" y="115129"/>
                  </a:cubicBezTo>
                  <a:lnTo>
                    <a:pt x="190624" y="100030"/>
                  </a:lnTo>
                  <a:cubicBezTo>
                    <a:pt x="198173" y="98143"/>
                    <a:pt x="203835" y="96256"/>
                    <a:pt x="207610" y="94368"/>
                  </a:cubicBezTo>
                  <a:cubicBezTo>
                    <a:pt x="211385" y="92481"/>
                    <a:pt x="211385" y="86819"/>
                    <a:pt x="211385" y="79269"/>
                  </a:cubicBezTo>
                  <a:lnTo>
                    <a:pt x="211385" y="69832"/>
                  </a:lnTo>
                  <a:cubicBezTo>
                    <a:pt x="211385" y="62283"/>
                    <a:pt x="209497" y="56621"/>
                    <a:pt x="207610" y="52846"/>
                  </a:cubicBezTo>
                  <a:cubicBezTo>
                    <a:pt x="203835" y="49071"/>
                    <a:pt x="200060" y="49071"/>
                    <a:pt x="192511" y="49071"/>
                  </a:cubicBezTo>
                  <a:lnTo>
                    <a:pt x="86819" y="49071"/>
                  </a:lnTo>
                  <a:cubicBezTo>
                    <a:pt x="79269" y="49071"/>
                    <a:pt x="73607" y="50959"/>
                    <a:pt x="71720" y="52846"/>
                  </a:cubicBezTo>
                  <a:cubicBezTo>
                    <a:pt x="67945" y="56621"/>
                    <a:pt x="67945" y="60396"/>
                    <a:pt x="67945" y="69832"/>
                  </a:cubicBezTo>
                  <a:lnTo>
                    <a:pt x="67945" y="79269"/>
                  </a:lnTo>
                  <a:lnTo>
                    <a:pt x="7549" y="79269"/>
                  </a:lnTo>
                  <a:lnTo>
                    <a:pt x="7549" y="54734"/>
                  </a:lnTo>
                  <a:cubicBezTo>
                    <a:pt x="7549" y="35860"/>
                    <a:pt x="11324" y="22648"/>
                    <a:pt x="20761" y="13212"/>
                  </a:cubicBezTo>
                  <a:cubicBezTo>
                    <a:pt x="30198" y="3775"/>
                    <a:pt x="43409" y="0"/>
                    <a:pt x="62283" y="0"/>
                  </a:cubicBezTo>
                  <a:lnTo>
                    <a:pt x="222709" y="0"/>
                  </a:lnTo>
                  <a:cubicBezTo>
                    <a:pt x="241582" y="0"/>
                    <a:pt x="254794" y="3775"/>
                    <a:pt x="264231" y="13212"/>
                  </a:cubicBezTo>
                  <a:cubicBezTo>
                    <a:pt x="273668" y="22648"/>
                    <a:pt x="277442" y="35860"/>
                    <a:pt x="277442" y="54734"/>
                  </a:cubicBezTo>
                  <a:lnTo>
                    <a:pt x="277442" y="90593"/>
                  </a:lnTo>
                  <a:cubicBezTo>
                    <a:pt x="277442" y="109467"/>
                    <a:pt x="273668" y="122679"/>
                    <a:pt x="264231" y="130228"/>
                  </a:cubicBezTo>
                  <a:cubicBezTo>
                    <a:pt x="254794" y="139665"/>
                    <a:pt x="241582" y="145327"/>
                    <a:pt x="222709" y="147214"/>
                  </a:cubicBezTo>
                  <a:lnTo>
                    <a:pt x="86819" y="162313"/>
                  </a:lnTo>
                  <a:cubicBezTo>
                    <a:pt x="79269" y="164201"/>
                    <a:pt x="73607" y="166088"/>
                    <a:pt x="71720" y="167975"/>
                  </a:cubicBezTo>
                  <a:cubicBezTo>
                    <a:pt x="69832" y="169863"/>
                    <a:pt x="67945" y="175525"/>
                    <a:pt x="67945" y="183074"/>
                  </a:cubicBezTo>
                  <a:lnTo>
                    <a:pt x="67945" y="203835"/>
                  </a:lnTo>
                  <a:lnTo>
                    <a:pt x="275555" y="203835"/>
                  </a:lnTo>
                  <a:lnTo>
                    <a:pt x="275555" y="254794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013948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A2F2A9C-44B0-C315-E1D5-D929522CF06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DCDBF02-873E-6AF1-9722-7FED6E31A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9829800" cy="1655762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92" name="Заголовок 1">
            <a:extLst>
              <a:ext uri="{FF2B5EF4-FFF2-40B4-BE49-F238E27FC236}">
                <a16:creationId xmlns:a16="http://schemas.microsoft.com/office/drawing/2014/main" id="{3C2757E8-005A-AE12-F75F-D2431ADC3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535323"/>
            <a:ext cx="9829800" cy="1974640"/>
          </a:xfr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grpSp>
        <p:nvGrpSpPr>
          <p:cNvPr id="93" name="Рисунок 5">
            <a:extLst>
              <a:ext uri="{FF2B5EF4-FFF2-40B4-BE49-F238E27FC236}">
                <a16:creationId xmlns:a16="http://schemas.microsoft.com/office/drawing/2014/main" id="{838B6BAD-57A3-D745-F0D5-495DF6DDECF6}"/>
              </a:ext>
            </a:extLst>
          </p:cNvPr>
          <p:cNvGrpSpPr/>
          <p:nvPr userDrawn="1"/>
        </p:nvGrpSpPr>
        <p:grpSpPr>
          <a:xfrm>
            <a:off x="838200" y="691046"/>
            <a:ext cx="3116943" cy="678483"/>
            <a:chOff x="5514974" y="3300412"/>
            <a:chExt cx="2306357" cy="502038"/>
          </a:xfrm>
        </p:grpSpPr>
        <p:sp>
          <p:nvSpPr>
            <p:cNvPr id="94" name="Полилиния: фигура 93">
              <a:extLst>
                <a:ext uri="{FF2B5EF4-FFF2-40B4-BE49-F238E27FC236}">
                  <a16:creationId xmlns:a16="http://schemas.microsoft.com/office/drawing/2014/main" id="{843A05AA-EB3F-F58D-DC82-0CD156666A37}"/>
                </a:ext>
              </a:extLst>
            </p:cNvPr>
            <p:cNvSpPr/>
            <p:nvPr/>
          </p:nvSpPr>
          <p:spPr>
            <a:xfrm>
              <a:off x="5514974" y="3300412"/>
              <a:ext cx="2306357" cy="502038"/>
            </a:xfrm>
            <a:custGeom>
              <a:avLst/>
              <a:gdLst>
                <a:gd name="connsiteX0" fmla="*/ 0 w 2306357"/>
                <a:gd name="connsiteY0" fmla="*/ 0 h 502038"/>
                <a:gd name="connsiteX1" fmla="*/ 2306358 w 2306357"/>
                <a:gd name="connsiteY1" fmla="*/ 0 h 502038"/>
                <a:gd name="connsiteX2" fmla="*/ 2306358 w 2306357"/>
                <a:gd name="connsiteY2" fmla="*/ 502039 h 502038"/>
                <a:gd name="connsiteX3" fmla="*/ 0 w 2306357"/>
                <a:gd name="connsiteY3" fmla="*/ 502039 h 502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6357" h="502038">
                  <a:moveTo>
                    <a:pt x="0" y="0"/>
                  </a:moveTo>
                  <a:lnTo>
                    <a:pt x="2306358" y="0"/>
                  </a:lnTo>
                  <a:lnTo>
                    <a:pt x="2306358" y="502039"/>
                  </a:lnTo>
                  <a:lnTo>
                    <a:pt x="0" y="502039"/>
                  </a:lnTo>
                  <a:close/>
                </a:path>
              </a:pathLst>
            </a:custGeom>
            <a:solidFill>
              <a:srgbClr val="020203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5" name="Полилиния: фигура 94">
              <a:extLst>
                <a:ext uri="{FF2B5EF4-FFF2-40B4-BE49-F238E27FC236}">
                  <a16:creationId xmlns:a16="http://schemas.microsoft.com/office/drawing/2014/main" id="{7DF71CC9-F724-A284-E161-B50E1E38EAA1}"/>
                </a:ext>
              </a:extLst>
            </p:cNvPr>
            <p:cNvSpPr/>
            <p:nvPr/>
          </p:nvSpPr>
          <p:spPr>
            <a:xfrm>
              <a:off x="5975490" y="3424977"/>
              <a:ext cx="56620" cy="254794"/>
            </a:xfrm>
            <a:custGeom>
              <a:avLst/>
              <a:gdLst>
                <a:gd name="connsiteX0" fmla="*/ 0 w 56620"/>
                <a:gd name="connsiteY0" fmla="*/ 0 h 254794"/>
                <a:gd name="connsiteX1" fmla="*/ 56621 w 56620"/>
                <a:gd name="connsiteY1" fmla="*/ 0 h 254794"/>
                <a:gd name="connsiteX2" fmla="*/ 56621 w 56620"/>
                <a:gd name="connsiteY2" fmla="*/ 254794 h 254794"/>
                <a:gd name="connsiteX3" fmla="*/ 0 w 56620"/>
                <a:gd name="connsiteY3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620" h="254794">
                  <a:moveTo>
                    <a:pt x="0" y="0"/>
                  </a:moveTo>
                  <a:lnTo>
                    <a:pt x="56621" y="0"/>
                  </a:lnTo>
                  <a:lnTo>
                    <a:pt x="56621" y="254794"/>
                  </a:lnTo>
                  <a:lnTo>
                    <a:pt x="0" y="254794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6" name="Полилиния: фигура 95">
              <a:extLst>
                <a:ext uri="{FF2B5EF4-FFF2-40B4-BE49-F238E27FC236}">
                  <a16:creationId xmlns:a16="http://schemas.microsoft.com/office/drawing/2014/main" id="{807BB4EF-8706-735E-B71A-5A94AF7081D0}"/>
                </a:ext>
              </a:extLst>
            </p:cNvPr>
            <p:cNvSpPr/>
            <p:nvPr/>
          </p:nvSpPr>
          <p:spPr>
            <a:xfrm>
              <a:off x="5637652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7" name="Полилиния: фигура 96">
              <a:extLst>
                <a:ext uri="{FF2B5EF4-FFF2-40B4-BE49-F238E27FC236}">
                  <a16:creationId xmlns:a16="http://schemas.microsoft.com/office/drawing/2014/main" id="{E0056A5B-B7BA-4584-AD7B-F7B94860068D}"/>
                </a:ext>
              </a:extLst>
            </p:cNvPr>
            <p:cNvSpPr/>
            <p:nvPr/>
          </p:nvSpPr>
          <p:spPr>
            <a:xfrm>
              <a:off x="6754971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8" name="Полилиния: фигура 97">
              <a:extLst>
                <a:ext uri="{FF2B5EF4-FFF2-40B4-BE49-F238E27FC236}">
                  <a16:creationId xmlns:a16="http://schemas.microsoft.com/office/drawing/2014/main" id="{CA54F660-C05D-588C-5558-C939C33F2E5D}"/>
                </a:ext>
              </a:extLst>
            </p:cNvPr>
            <p:cNvSpPr/>
            <p:nvPr/>
          </p:nvSpPr>
          <p:spPr>
            <a:xfrm>
              <a:off x="6081182" y="3423090"/>
              <a:ext cx="290653" cy="254794"/>
            </a:xfrm>
            <a:custGeom>
              <a:avLst/>
              <a:gdLst>
                <a:gd name="connsiteX0" fmla="*/ 290654 w 290653"/>
                <a:gd name="connsiteY0" fmla="*/ 84931 h 254794"/>
                <a:gd name="connsiteX1" fmla="*/ 290654 w 290653"/>
                <a:gd name="connsiteY1" fmla="*/ 75495 h 254794"/>
                <a:gd name="connsiteX2" fmla="*/ 213272 w 290653"/>
                <a:gd name="connsiteY2" fmla="*/ 0 h 254794"/>
                <a:gd name="connsiteX3" fmla="*/ 56621 w 290653"/>
                <a:gd name="connsiteY3" fmla="*/ 0 h 254794"/>
                <a:gd name="connsiteX4" fmla="*/ 56621 w 290653"/>
                <a:gd name="connsiteY4" fmla="*/ 0 h 254794"/>
                <a:gd name="connsiteX5" fmla="*/ 0 w 290653"/>
                <a:gd name="connsiteY5" fmla="*/ 0 h 254794"/>
                <a:gd name="connsiteX6" fmla="*/ 0 w 290653"/>
                <a:gd name="connsiteY6" fmla="*/ 254794 h 254794"/>
                <a:gd name="connsiteX7" fmla="*/ 56621 w 290653"/>
                <a:gd name="connsiteY7" fmla="*/ 254794 h 254794"/>
                <a:gd name="connsiteX8" fmla="*/ 56621 w 290653"/>
                <a:gd name="connsiteY8" fmla="*/ 160426 h 254794"/>
                <a:gd name="connsiteX9" fmla="*/ 173637 w 290653"/>
                <a:gd name="connsiteY9" fmla="*/ 160426 h 254794"/>
                <a:gd name="connsiteX10" fmla="*/ 232146 w 290653"/>
                <a:gd name="connsiteY10" fmla="*/ 254794 h 254794"/>
                <a:gd name="connsiteX11" fmla="*/ 288767 w 290653"/>
                <a:gd name="connsiteY11" fmla="*/ 254794 h 254794"/>
                <a:gd name="connsiteX12" fmla="*/ 230258 w 290653"/>
                <a:gd name="connsiteY12" fmla="*/ 158538 h 254794"/>
                <a:gd name="connsiteX13" fmla="*/ 290654 w 290653"/>
                <a:gd name="connsiteY13" fmla="*/ 84931 h 254794"/>
                <a:gd name="connsiteX14" fmla="*/ 237808 w 290653"/>
                <a:gd name="connsiteY14" fmla="*/ 84931 h 254794"/>
                <a:gd name="connsiteX15" fmla="*/ 209497 w 290653"/>
                <a:gd name="connsiteY15" fmla="*/ 113242 h 254794"/>
                <a:gd name="connsiteX16" fmla="*/ 56621 w 290653"/>
                <a:gd name="connsiteY16" fmla="*/ 113242 h 254794"/>
                <a:gd name="connsiteX17" fmla="*/ 56621 w 290653"/>
                <a:gd name="connsiteY17" fmla="*/ 47184 h 254794"/>
                <a:gd name="connsiteX18" fmla="*/ 211385 w 290653"/>
                <a:gd name="connsiteY18" fmla="*/ 47184 h 254794"/>
                <a:gd name="connsiteX19" fmla="*/ 237808 w 290653"/>
                <a:gd name="connsiteY19" fmla="*/ 75495 h 254794"/>
                <a:gd name="connsiteX20" fmla="*/ 237808 w 290653"/>
                <a:gd name="connsiteY20" fmla="*/ 84931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90653" h="254794">
                  <a:moveTo>
                    <a:pt x="290654" y="84931"/>
                  </a:moveTo>
                  <a:lnTo>
                    <a:pt x="290654" y="75495"/>
                  </a:lnTo>
                  <a:cubicBezTo>
                    <a:pt x="290654" y="28310"/>
                    <a:pt x="254794" y="0"/>
                    <a:pt x="213272" y="0"/>
                  </a:cubicBezTo>
                  <a:lnTo>
                    <a:pt x="56621" y="0"/>
                  </a:lnTo>
                  <a:lnTo>
                    <a:pt x="56621" y="0"/>
                  </a:lnTo>
                  <a:lnTo>
                    <a:pt x="0" y="0"/>
                  </a:lnTo>
                  <a:lnTo>
                    <a:pt x="0" y="254794"/>
                  </a:lnTo>
                  <a:lnTo>
                    <a:pt x="56621" y="254794"/>
                  </a:lnTo>
                  <a:lnTo>
                    <a:pt x="56621" y="160426"/>
                  </a:lnTo>
                  <a:lnTo>
                    <a:pt x="173637" y="160426"/>
                  </a:lnTo>
                  <a:lnTo>
                    <a:pt x="232146" y="254794"/>
                  </a:lnTo>
                  <a:lnTo>
                    <a:pt x="288767" y="254794"/>
                  </a:lnTo>
                  <a:lnTo>
                    <a:pt x="230258" y="158538"/>
                  </a:lnTo>
                  <a:cubicBezTo>
                    <a:pt x="262344" y="152876"/>
                    <a:pt x="290654" y="130228"/>
                    <a:pt x="290654" y="84931"/>
                  </a:cubicBezTo>
                  <a:moveTo>
                    <a:pt x="237808" y="84931"/>
                  </a:moveTo>
                  <a:cubicBezTo>
                    <a:pt x="237808" y="101918"/>
                    <a:pt x="224596" y="113242"/>
                    <a:pt x="209497" y="113242"/>
                  </a:cubicBezTo>
                  <a:lnTo>
                    <a:pt x="56621" y="113242"/>
                  </a:lnTo>
                  <a:lnTo>
                    <a:pt x="56621" y="47184"/>
                  </a:lnTo>
                  <a:lnTo>
                    <a:pt x="211385" y="47184"/>
                  </a:lnTo>
                  <a:cubicBezTo>
                    <a:pt x="226484" y="47184"/>
                    <a:pt x="237808" y="60396"/>
                    <a:pt x="237808" y="75495"/>
                  </a:cubicBezTo>
                  <a:lnTo>
                    <a:pt x="237808" y="84931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9" name="Полилиния: фигура 98">
              <a:extLst>
                <a:ext uri="{FF2B5EF4-FFF2-40B4-BE49-F238E27FC236}">
                  <a16:creationId xmlns:a16="http://schemas.microsoft.com/office/drawing/2014/main" id="{2352BAF1-13B2-730E-E39D-8DAB1CB4EA41}"/>
                </a:ext>
              </a:extLst>
            </p:cNvPr>
            <p:cNvSpPr/>
            <p:nvPr/>
          </p:nvSpPr>
          <p:spPr>
            <a:xfrm>
              <a:off x="6398259" y="3424977"/>
              <a:ext cx="77381" cy="222708"/>
            </a:xfrm>
            <a:custGeom>
              <a:avLst/>
              <a:gdLst>
                <a:gd name="connsiteX0" fmla="*/ 58508 w 77381"/>
                <a:gd name="connsiteY0" fmla="*/ 0 h 222708"/>
                <a:gd name="connsiteX1" fmla="*/ 0 w 77381"/>
                <a:gd name="connsiteY1" fmla="*/ 0 h 222708"/>
                <a:gd name="connsiteX2" fmla="*/ 24536 w 77381"/>
                <a:gd name="connsiteY2" fmla="*/ 222709 h 222708"/>
                <a:gd name="connsiteX3" fmla="*/ 77382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58508" y="0"/>
                  </a:moveTo>
                  <a:lnTo>
                    <a:pt x="0" y="0"/>
                  </a:lnTo>
                  <a:lnTo>
                    <a:pt x="24536" y="222709"/>
                  </a:lnTo>
                  <a:lnTo>
                    <a:pt x="77382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0" name="Полилиния: фигура 99">
              <a:extLst>
                <a:ext uri="{FF2B5EF4-FFF2-40B4-BE49-F238E27FC236}">
                  <a16:creationId xmlns:a16="http://schemas.microsoft.com/office/drawing/2014/main" id="{C65AB153-7A3F-174F-FAD3-13343C8815EF}"/>
                </a:ext>
              </a:extLst>
            </p:cNvPr>
            <p:cNvSpPr/>
            <p:nvPr/>
          </p:nvSpPr>
          <p:spPr>
            <a:xfrm>
              <a:off x="6670040" y="3424977"/>
              <a:ext cx="77381" cy="222708"/>
            </a:xfrm>
            <a:custGeom>
              <a:avLst/>
              <a:gdLst>
                <a:gd name="connsiteX0" fmla="*/ 18874 w 77381"/>
                <a:gd name="connsiteY0" fmla="*/ 0 h 222708"/>
                <a:gd name="connsiteX1" fmla="*/ 77382 w 77381"/>
                <a:gd name="connsiteY1" fmla="*/ 0 h 222708"/>
                <a:gd name="connsiteX2" fmla="*/ 52846 w 77381"/>
                <a:gd name="connsiteY2" fmla="*/ 222709 h 222708"/>
                <a:gd name="connsiteX3" fmla="*/ 0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18874" y="0"/>
                  </a:moveTo>
                  <a:lnTo>
                    <a:pt x="77382" y="0"/>
                  </a:lnTo>
                  <a:lnTo>
                    <a:pt x="52846" y="222709"/>
                  </a:lnTo>
                  <a:lnTo>
                    <a:pt x="0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1" name="Полилиния: фигура 100">
              <a:extLst>
                <a:ext uri="{FF2B5EF4-FFF2-40B4-BE49-F238E27FC236}">
                  <a16:creationId xmlns:a16="http://schemas.microsoft.com/office/drawing/2014/main" id="{18DFA1E6-3F69-DBBD-470B-0E239E084386}"/>
                </a:ext>
              </a:extLst>
            </p:cNvPr>
            <p:cNvSpPr/>
            <p:nvPr/>
          </p:nvSpPr>
          <p:spPr>
            <a:xfrm>
              <a:off x="6422795" y="3424977"/>
              <a:ext cx="300090" cy="252906"/>
            </a:xfrm>
            <a:custGeom>
              <a:avLst/>
              <a:gdLst>
                <a:gd name="connsiteX0" fmla="*/ 247245 w 300090"/>
                <a:gd name="connsiteY0" fmla="*/ 183074 h 252906"/>
                <a:gd name="connsiteX1" fmla="*/ 177412 w 300090"/>
                <a:gd name="connsiteY1" fmla="*/ 128341 h 252906"/>
                <a:gd name="connsiteX2" fmla="*/ 177412 w 300090"/>
                <a:gd name="connsiteY2" fmla="*/ 0 h 252906"/>
                <a:gd name="connsiteX3" fmla="*/ 158539 w 300090"/>
                <a:gd name="connsiteY3" fmla="*/ 0 h 252906"/>
                <a:gd name="connsiteX4" fmla="*/ 135890 w 300090"/>
                <a:gd name="connsiteY4" fmla="*/ 0 h 252906"/>
                <a:gd name="connsiteX5" fmla="*/ 122679 w 300090"/>
                <a:gd name="connsiteY5" fmla="*/ 0 h 252906"/>
                <a:gd name="connsiteX6" fmla="*/ 122679 w 300090"/>
                <a:gd name="connsiteY6" fmla="*/ 128341 h 252906"/>
                <a:gd name="connsiteX7" fmla="*/ 52846 w 300090"/>
                <a:gd name="connsiteY7" fmla="*/ 183074 h 252906"/>
                <a:gd name="connsiteX8" fmla="*/ 0 w 300090"/>
                <a:gd name="connsiteY8" fmla="*/ 222709 h 252906"/>
                <a:gd name="connsiteX9" fmla="*/ 1887 w 300090"/>
                <a:gd name="connsiteY9" fmla="*/ 252907 h 252906"/>
                <a:gd name="connsiteX10" fmla="*/ 49071 w 300090"/>
                <a:gd name="connsiteY10" fmla="*/ 252907 h 252906"/>
                <a:gd name="connsiteX11" fmla="*/ 58508 w 300090"/>
                <a:gd name="connsiteY11" fmla="*/ 245357 h 252906"/>
                <a:gd name="connsiteX12" fmla="*/ 149102 w 300090"/>
                <a:gd name="connsiteY12" fmla="*/ 171750 h 252906"/>
                <a:gd name="connsiteX13" fmla="*/ 149102 w 300090"/>
                <a:gd name="connsiteY13" fmla="*/ 171750 h 252906"/>
                <a:gd name="connsiteX14" fmla="*/ 150989 w 300090"/>
                <a:gd name="connsiteY14" fmla="*/ 171750 h 252906"/>
                <a:gd name="connsiteX15" fmla="*/ 150989 w 300090"/>
                <a:gd name="connsiteY15" fmla="*/ 171750 h 252906"/>
                <a:gd name="connsiteX16" fmla="*/ 241583 w 300090"/>
                <a:gd name="connsiteY16" fmla="*/ 245357 h 252906"/>
                <a:gd name="connsiteX17" fmla="*/ 251019 w 300090"/>
                <a:gd name="connsiteY17" fmla="*/ 252907 h 252906"/>
                <a:gd name="connsiteX18" fmla="*/ 298203 w 300090"/>
                <a:gd name="connsiteY18" fmla="*/ 252907 h 252906"/>
                <a:gd name="connsiteX19" fmla="*/ 300091 w 300090"/>
                <a:gd name="connsiteY19" fmla="*/ 222709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00090" h="252906">
                  <a:moveTo>
                    <a:pt x="247245" y="183074"/>
                  </a:moveTo>
                  <a:lnTo>
                    <a:pt x="177412" y="128341"/>
                  </a:lnTo>
                  <a:lnTo>
                    <a:pt x="177412" y="0"/>
                  </a:lnTo>
                  <a:lnTo>
                    <a:pt x="158539" y="0"/>
                  </a:lnTo>
                  <a:lnTo>
                    <a:pt x="135890" y="0"/>
                  </a:lnTo>
                  <a:lnTo>
                    <a:pt x="122679" y="0"/>
                  </a:lnTo>
                  <a:lnTo>
                    <a:pt x="122679" y="128341"/>
                  </a:lnTo>
                  <a:lnTo>
                    <a:pt x="52846" y="183074"/>
                  </a:lnTo>
                  <a:lnTo>
                    <a:pt x="0" y="222709"/>
                  </a:lnTo>
                  <a:lnTo>
                    <a:pt x="1887" y="252907"/>
                  </a:lnTo>
                  <a:lnTo>
                    <a:pt x="49071" y="252907"/>
                  </a:lnTo>
                  <a:lnTo>
                    <a:pt x="58508" y="245357"/>
                  </a:lnTo>
                  <a:lnTo>
                    <a:pt x="149102" y="171750"/>
                  </a:lnTo>
                  <a:lnTo>
                    <a:pt x="149102" y="171750"/>
                  </a:lnTo>
                  <a:lnTo>
                    <a:pt x="150989" y="171750"/>
                  </a:lnTo>
                  <a:lnTo>
                    <a:pt x="150989" y="171750"/>
                  </a:lnTo>
                  <a:lnTo>
                    <a:pt x="241583" y="245357"/>
                  </a:lnTo>
                  <a:lnTo>
                    <a:pt x="251019" y="252907"/>
                  </a:lnTo>
                  <a:lnTo>
                    <a:pt x="298203" y="252907"/>
                  </a:lnTo>
                  <a:lnTo>
                    <a:pt x="300091" y="222709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2" name="Полилиния: фигура 101">
              <a:extLst>
                <a:ext uri="{FF2B5EF4-FFF2-40B4-BE49-F238E27FC236}">
                  <a16:creationId xmlns:a16="http://schemas.microsoft.com/office/drawing/2014/main" id="{43EDCEFA-252D-FC9E-DE4B-44D07949699D}"/>
                </a:ext>
              </a:extLst>
            </p:cNvPr>
            <p:cNvSpPr/>
            <p:nvPr/>
          </p:nvSpPr>
          <p:spPr>
            <a:xfrm>
              <a:off x="7011653" y="3424977"/>
              <a:ext cx="320851" cy="252906"/>
            </a:xfrm>
            <a:custGeom>
              <a:avLst/>
              <a:gdLst>
                <a:gd name="connsiteX0" fmla="*/ 251019 w 320851"/>
                <a:gd name="connsiteY0" fmla="*/ 0 h 252906"/>
                <a:gd name="connsiteX1" fmla="*/ 160426 w 320851"/>
                <a:gd name="connsiteY1" fmla="*/ 115129 h 252906"/>
                <a:gd name="connsiteX2" fmla="*/ 67945 w 320851"/>
                <a:gd name="connsiteY2" fmla="*/ 0 h 252906"/>
                <a:gd name="connsiteX3" fmla="*/ 0 w 320851"/>
                <a:gd name="connsiteY3" fmla="*/ 0 h 252906"/>
                <a:gd name="connsiteX4" fmla="*/ 132115 w 320851"/>
                <a:gd name="connsiteY4" fmla="*/ 162313 h 252906"/>
                <a:gd name="connsiteX5" fmla="*/ 132115 w 320851"/>
                <a:gd name="connsiteY5" fmla="*/ 252907 h 252906"/>
                <a:gd name="connsiteX6" fmla="*/ 160426 w 320851"/>
                <a:gd name="connsiteY6" fmla="*/ 252907 h 252906"/>
                <a:gd name="connsiteX7" fmla="*/ 188736 w 320851"/>
                <a:gd name="connsiteY7" fmla="*/ 252907 h 252906"/>
                <a:gd name="connsiteX8" fmla="*/ 188736 w 320851"/>
                <a:gd name="connsiteY8" fmla="*/ 162313 h 252906"/>
                <a:gd name="connsiteX9" fmla="*/ 320852 w 320851"/>
                <a:gd name="connsiteY9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0851" h="252906">
                  <a:moveTo>
                    <a:pt x="251019" y="0"/>
                  </a:moveTo>
                  <a:lnTo>
                    <a:pt x="160426" y="115129"/>
                  </a:lnTo>
                  <a:lnTo>
                    <a:pt x="67945" y="0"/>
                  </a:lnTo>
                  <a:lnTo>
                    <a:pt x="0" y="0"/>
                  </a:lnTo>
                  <a:lnTo>
                    <a:pt x="132115" y="162313"/>
                  </a:lnTo>
                  <a:lnTo>
                    <a:pt x="132115" y="252907"/>
                  </a:lnTo>
                  <a:lnTo>
                    <a:pt x="160426" y="252907"/>
                  </a:lnTo>
                  <a:lnTo>
                    <a:pt x="188736" y="252907"/>
                  </a:lnTo>
                  <a:lnTo>
                    <a:pt x="188736" y="162313"/>
                  </a:lnTo>
                  <a:lnTo>
                    <a:pt x="320852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3" name="Полилиния: фигура 102">
              <a:extLst>
                <a:ext uri="{FF2B5EF4-FFF2-40B4-BE49-F238E27FC236}">
                  <a16:creationId xmlns:a16="http://schemas.microsoft.com/office/drawing/2014/main" id="{9A3D10A0-4EEC-36E8-854F-CE66743E5176}"/>
                </a:ext>
              </a:extLst>
            </p:cNvPr>
            <p:cNvSpPr/>
            <p:nvPr/>
          </p:nvSpPr>
          <p:spPr>
            <a:xfrm>
              <a:off x="7391012" y="3423090"/>
              <a:ext cx="277442" cy="254794"/>
            </a:xfrm>
            <a:custGeom>
              <a:avLst/>
              <a:gdLst>
                <a:gd name="connsiteX0" fmla="*/ 269893 w 277442"/>
                <a:gd name="connsiteY0" fmla="*/ 254794 h 254794"/>
                <a:gd name="connsiteX1" fmla="*/ 0 w 277442"/>
                <a:gd name="connsiteY1" fmla="*/ 254794 h 254794"/>
                <a:gd name="connsiteX2" fmla="*/ 0 w 277442"/>
                <a:gd name="connsiteY2" fmla="*/ 171750 h 254794"/>
                <a:gd name="connsiteX3" fmla="*/ 13211 w 277442"/>
                <a:gd name="connsiteY3" fmla="*/ 132115 h 254794"/>
                <a:gd name="connsiteX4" fmla="*/ 54734 w 277442"/>
                <a:gd name="connsiteY4" fmla="*/ 115129 h 254794"/>
                <a:gd name="connsiteX5" fmla="*/ 190624 w 277442"/>
                <a:gd name="connsiteY5" fmla="*/ 100030 h 254794"/>
                <a:gd name="connsiteX6" fmla="*/ 207610 w 277442"/>
                <a:gd name="connsiteY6" fmla="*/ 94368 h 254794"/>
                <a:gd name="connsiteX7" fmla="*/ 211385 w 277442"/>
                <a:gd name="connsiteY7" fmla="*/ 79269 h 254794"/>
                <a:gd name="connsiteX8" fmla="*/ 211385 w 277442"/>
                <a:gd name="connsiteY8" fmla="*/ 69832 h 254794"/>
                <a:gd name="connsiteX9" fmla="*/ 207610 w 277442"/>
                <a:gd name="connsiteY9" fmla="*/ 52846 h 254794"/>
                <a:gd name="connsiteX10" fmla="*/ 192511 w 277442"/>
                <a:gd name="connsiteY10" fmla="*/ 49071 h 254794"/>
                <a:gd name="connsiteX11" fmla="*/ 86819 w 277442"/>
                <a:gd name="connsiteY11" fmla="*/ 49071 h 254794"/>
                <a:gd name="connsiteX12" fmla="*/ 71720 w 277442"/>
                <a:gd name="connsiteY12" fmla="*/ 52846 h 254794"/>
                <a:gd name="connsiteX13" fmla="*/ 67945 w 277442"/>
                <a:gd name="connsiteY13" fmla="*/ 69832 h 254794"/>
                <a:gd name="connsiteX14" fmla="*/ 67945 w 277442"/>
                <a:gd name="connsiteY14" fmla="*/ 79269 h 254794"/>
                <a:gd name="connsiteX15" fmla="*/ 7549 w 277442"/>
                <a:gd name="connsiteY15" fmla="*/ 79269 h 254794"/>
                <a:gd name="connsiteX16" fmla="*/ 7549 w 277442"/>
                <a:gd name="connsiteY16" fmla="*/ 54734 h 254794"/>
                <a:gd name="connsiteX17" fmla="*/ 20761 w 277442"/>
                <a:gd name="connsiteY17" fmla="*/ 13212 h 254794"/>
                <a:gd name="connsiteX18" fmla="*/ 62283 w 277442"/>
                <a:gd name="connsiteY18" fmla="*/ 0 h 254794"/>
                <a:gd name="connsiteX19" fmla="*/ 222709 w 277442"/>
                <a:gd name="connsiteY19" fmla="*/ 0 h 254794"/>
                <a:gd name="connsiteX20" fmla="*/ 264231 w 277442"/>
                <a:gd name="connsiteY20" fmla="*/ 13212 h 254794"/>
                <a:gd name="connsiteX21" fmla="*/ 277442 w 277442"/>
                <a:gd name="connsiteY21" fmla="*/ 54734 h 254794"/>
                <a:gd name="connsiteX22" fmla="*/ 277442 w 277442"/>
                <a:gd name="connsiteY22" fmla="*/ 90593 h 254794"/>
                <a:gd name="connsiteX23" fmla="*/ 264231 w 277442"/>
                <a:gd name="connsiteY23" fmla="*/ 130228 h 254794"/>
                <a:gd name="connsiteX24" fmla="*/ 222709 w 277442"/>
                <a:gd name="connsiteY24" fmla="*/ 147214 h 254794"/>
                <a:gd name="connsiteX25" fmla="*/ 86819 w 277442"/>
                <a:gd name="connsiteY25" fmla="*/ 162313 h 254794"/>
                <a:gd name="connsiteX26" fmla="*/ 71720 w 277442"/>
                <a:gd name="connsiteY26" fmla="*/ 167975 h 254794"/>
                <a:gd name="connsiteX27" fmla="*/ 67945 w 277442"/>
                <a:gd name="connsiteY27" fmla="*/ 183074 h 254794"/>
                <a:gd name="connsiteX28" fmla="*/ 67945 w 277442"/>
                <a:gd name="connsiteY28" fmla="*/ 203835 h 254794"/>
                <a:gd name="connsiteX29" fmla="*/ 275555 w 277442"/>
                <a:gd name="connsiteY29" fmla="*/ 203835 h 254794"/>
                <a:gd name="connsiteX30" fmla="*/ 275555 w 277442"/>
                <a:gd name="connsiteY30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77442" h="254794">
                  <a:moveTo>
                    <a:pt x="269893" y="254794"/>
                  </a:moveTo>
                  <a:lnTo>
                    <a:pt x="0" y="254794"/>
                  </a:lnTo>
                  <a:lnTo>
                    <a:pt x="0" y="171750"/>
                  </a:lnTo>
                  <a:cubicBezTo>
                    <a:pt x="0" y="152876"/>
                    <a:pt x="3775" y="139665"/>
                    <a:pt x="13211" y="132115"/>
                  </a:cubicBezTo>
                  <a:cubicBezTo>
                    <a:pt x="22648" y="122679"/>
                    <a:pt x="35860" y="117017"/>
                    <a:pt x="54734" y="115129"/>
                  </a:cubicBezTo>
                  <a:lnTo>
                    <a:pt x="190624" y="100030"/>
                  </a:lnTo>
                  <a:cubicBezTo>
                    <a:pt x="198173" y="98143"/>
                    <a:pt x="203835" y="96256"/>
                    <a:pt x="207610" y="94368"/>
                  </a:cubicBezTo>
                  <a:cubicBezTo>
                    <a:pt x="211385" y="92481"/>
                    <a:pt x="211385" y="86819"/>
                    <a:pt x="211385" y="79269"/>
                  </a:cubicBezTo>
                  <a:lnTo>
                    <a:pt x="211385" y="69832"/>
                  </a:lnTo>
                  <a:cubicBezTo>
                    <a:pt x="211385" y="62283"/>
                    <a:pt x="209497" y="56621"/>
                    <a:pt x="207610" y="52846"/>
                  </a:cubicBezTo>
                  <a:cubicBezTo>
                    <a:pt x="203835" y="49071"/>
                    <a:pt x="200060" y="49071"/>
                    <a:pt x="192511" y="49071"/>
                  </a:cubicBezTo>
                  <a:lnTo>
                    <a:pt x="86819" y="49071"/>
                  </a:lnTo>
                  <a:cubicBezTo>
                    <a:pt x="79269" y="49071"/>
                    <a:pt x="73607" y="50959"/>
                    <a:pt x="71720" y="52846"/>
                  </a:cubicBezTo>
                  <a:cubicBezTo>
                    <a:pt x="67945" y="56621"/>
                    <a:pt x="67945" y="60396"/>
                    <a:pt x="67945" y="69832"/>
                  </a:cubicBezTo>
                  <a:lnTo>
                    <a:pt x="67945" y="79269"/>
                  </a:lnTo>
                  <a:lnTo>
                    <a:pt x="7549" y="79269"/>
                  </a:lnTo>
                  <a:lnTo>
                    <a:pt x="7549" y="54734"/>
                  </a:lnTo>
                  <a:cubicBezTo>
                    <a:pt x="7549" y="35860"/>
                    <a:pt x="11324" y="22648"/>
                    <a:pt x="20761" y="13212"/>
                  </a:cubicBezTo>
                  <a:cubicBezTo>
                    <a:pt x="30198" y="3775"/>
                    <a:pt x="43409" y="0"/>
                    <a:pt x="62283" y="0"/>
                  </a:cubicBezTo>
                  <a:lnTo>
                    <a:pt x="222709" y="0"/>
                  </a:lnTo>
                  <a:cubicBezTo>
                    <a:pt x="241582" y="0"/>
                    <a:pt x="254794" y="3775"/>
                    <a:pt x="264231" y="13212"/>
                  </a:cubicBezTo>
                  <a:cubicBezTo>
                    <a:pt x="273668" y="22648"/>
                    <a:pt x="277442" y="35860"/>
                    <a:pt x="277442" y="54734"/>
                  </a:cubicBezTo>
                  <a:lnTo>
                    <a:pt x="277442" y="90593"/>
                  </a:lnTo>
                  <a:cubicBezTo>
                    <a:pt x="277442" y="109467"/>
                    <a:pt x="273668" y="122679"/>
                    <a:pt x="264231" y="130228"/>
                  </a:cubicBezTo>
                  <a:cubicBezTo>
                    <a:pt x="254794" y="139665"/>
                    <a:pt x="241582" y="145327"/>
                    <a:pt x="222709" y="147214"/>
                  </a:cubicBezTo>
                  <a:lnTo>
                    <a:pt x="86819" y="162313"/>
                  </a:lnTo>
                  <a:cubicBezTo>
                    <a:pt x="79269" y="164201"/>
                    <a:pt x="73607" y="166088"/>
                    <a:pt x="71720" y="167975"/>
                  </a:cubicBezTo>
                  <a:cubicBezTo>
                    <a:pt x="69832" y="169863"/>
                    <a:pt x="67945" y="175525"/>
                    <a:pt x="67945" y="183074"/>
                  </a:cubicBezTo>
                  <a:lnTo>
                    <a:pt x="67945" y="203835"/>
                  </a:lnTo>
                  <a:lnTo>
                    <a:pt x="275555" y="203835"/>
                  </a:lnTo>
                  <a:lnTo>
                    <a:pt x="275555" y="254794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57847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id="{5FA107AC-3D7A-18E8-5F9B-33B5EA1FA80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35115-5562-CC0B-5F38-EDB1D0798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648"/>
            <a:ext cx="7954297" cy="96504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3" name="Объект 2">
            <a:extLst>
              <a:ext uri="{FF2B5EF4-FFF2-40B4-BE49-F238E27FC236}">
                <a16:creationId xmlns:a16="http://schemas.microsoft.com/office/drawing/2014/main" id="{60308A44-13EA-5AF1-F093-F2C5A43BD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Clr>
                <a:schemeClr val="accent2"/>
              </a:buClr>
              <a:buNone/>
              <a:defRPr/>
            </a:lvl2pPr>
            <a:lvl3pPr marL="914400" indent="0">
              <a:buClr>
                <a:schemeClr val="accent2"/>
              </a:buClr>
              <a:buNone/>
              <a:defRPr/>
            </a:lvl3pPr>
            <a:lvl4pPr marL="1371600" indent="0">
              <a:buClr>
                <a:schemeClr val="accent2"/>
              </a:buClr>
              <a:buNone/>
              <a:defRPr/>
            </a:lvl4pPr>
            <a:lvl5pPr marL="1828800" indent="0">
              <a:buClr>
                <a:schemeClr val="accent2"/>
              </a:buClr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grpSp>
        <p:nvGrpSpPr>
          <p:cNvPr id="4" name="Рисунок 5">
            <a:extLst>
              <a:ext uri="{FF2B5EF4-FFF2-40B4-BE49-F238E27FC236}">
                <a16:creationId xmlns:a16="http://schemas.microsoft.com/office/drawing/2014/main" id="{75F56D3B-DBC8-E00B-0E95-FC7F4CE98004}"/>
              </a:ext>
            </a:extLst>
          </p:cNvPr>
          <p:cNvGrpSpPr/>
          <p:nvPr userDrawn="1"/>
        </p:nvGrpSpPr>
        <p:grpSpPr>
          <a:xfrm>
            <a:off x="9047443" y="929854"/>
            <a:ext cx="2306357" cy="502038"/>
            <a:chOff x="5514974" y="3300412"/>
            <a:chExt cx="2306357" cy="502038"/>
          </a:xfrm>
        </p:grpSpPr>
        <p:sp>
          <p:nvSpPr>
            <p:cNvPr id="5" name="Полилиния: фигура 4">
              <a:extLst>
                <a:ext uri="{FF2B5EF4-FFF2-40B4-BE49-F238E27FC236}">
                  <a16:creationId xmlns:a16="http://schemas.microsoft.com/office/drawing/2014/main" id="{D35D4904-6CF8-6486-B125-3EAB872D3EFE}"/>
                </a:ext>
              </a:extLst>
            </p:cNvPr>
            <p:cNvSpPr/>
            <p:nvPr/>
          </p:nvSpPr>
          <p:spPr>
            <a:xfrm>
              <a:off x="5514974" y="3300412"/>
              <a:ext cx="2306357" cy="502038"/>
            </a:xfrm>
            <a:custGeom>
              <a:avLst/>
              <a:gdLst>
                <a:gd name="connsiteX0" fmla="*/ 0 w 2306357"/>
                <a:gd name="connsiteY0" fmla="*/ 0 h 502038"/>
                <a:gd name="connsiteX1" fmla="*/ 2306358 w 2306357"/>
                <a:gd name="connsiteY1" fmla="*/ 0 h 502038"/>
                <a:gd name="connsiteX2" fmla="*/ 2306358 w 2306357"/>
                <a:gd name="connsiteY2" fmla="*/ 502039 h 502038"/>
                <a:gd name="connsiteX3" fmla="*/ 0 w 2306357"/>
                <a:gd name="connsiteY3" fmla="*/ 502039 h 502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6357" h="502038">
                  <a:moveTo>
                    <a:pt x="0" y="0"/>
                  </a:moveTo>
                  <a:lnTo>
                    <a:pt x="2306358" y="0"/>
                  </a:lnTo>
                  <a:lnTo>
                    <a:pt x="2306358" y="502039"/>
                  </a:lnTo>
                  <a:lnTo>
                    <a:pt x="0" y="502039"/>
                  </a:lnTo>
                  <a:close/>
                </a:path>
              </a:pathLst>
            </a:custGeom>
            <a:solidFill>
              <a:srgbClr val="020203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:a16="http://schemas.microsoft.com/office/drawing/2014/main" id="{7DFC278B-D5F3-3092-6367-D32009D4CB0E}"/>
                </a:ext>
              </a:extLst>
            </p:cNvPr>
            <p:cNvSpPr/>
            <p:nvPr/>
          </p:nvSpPr>
          <p:spPr>
            <a:xfrm>
              <a:off x="5975490" y="3424977"/>
              <a:ext cx="56620" cy="254794"/>
            </a:xfrm>
            <a:custGeom>
              <a:avLst/>
              <a:gdLst>
                <a:gd name="connsiteX0" fmla="*/ 0 w 56620"/>
                <a:gd name="connsiteY0" fmla="*/ 0 h 254794"/>
                <a:gd name="connsiteX1" fmla="*/ 56621 w 56620"/>
                <a:gd name="connsiteY1" fmla="*/ 0 h 254794"/>
                <a:gd name="connsiteX2" fmla="*/ 56621 w 56620"/>
                <a:gd name="connsiteY2" fmla="*/ 254794 h 254794"/>
                <a:gd name="connsiteX3" fmla="*/ 0 w 56620"/>
                <a:gd name="connsiteY3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620" h="254794">
                  <a:moveTo>
                    <a:pt x="0" y="0"/>
                  </a:moveTo>
                  <a:lnTo>
                    <a:pt x="56621" y="0"/>
                  </a:lnTo>
                  <a:lnTo>
                    <a:pt x="56621" y="254794"/>
                  </a:lnTo>
                  <a:lnTo>
                    <a:pt x="0" y="254794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4" name="Полилиния: фигура 73">
              <a:extLst>
                <a:ext uri="{FF2B5EF4-FFF2-40B4-BE49-F238E27FC236}">
                  <a16:creationId xmlns:a16="http://schemas.microsoft.com/office/drawing/2014/main" id="{F4627399-EB88-43B6-E137-7D5818C32F3A}"/>
                </a:ext>
              </a:extLst>
            </p:cNvPr>
            <p:cNvSpPr/>
            <p:nvPr/>
          </p:nvSpPr>
          <p:spPr>
            <a:xfrm>
              <a:off x="5637652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5" name="Полилиния: фигура 74">
              <a:extLst>
                <a:ext uri="{FF2B5EF4-FFF2-40B4-BE49-F238E27FC236}">
                  <a16:creationId xmlns:a16="http://schemas.microsoft.com/office/drawing/2014/main" id="{265D9A5D-D0B6-65E6-7546-9C505B6EFEDC}"/>
                </a:ext>
              </a:extLst>
            </p:cNvPr>
            <p:cNvSpPr/>
            <p:nvPr/>
          </p:nvSpPr>
          <p:spPr>
            <a:xfrm>
              <a:off x="6754971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6" name="Полилиния: фигура 75">
              <a:extLst>
                <a:ext uri="{FF2B5EF4-FFF2-40B4-BE49-F238E27FC236}">
                  <a16:creationId xmlns:a16="http://schemas.microsoft.com/office/drawing/2014/main" id="{0D44A020-6EA2-C539-2BA2-3B20485A543F}"/>
                </a:ext>
              </a:extLst>
            </p:cNvPr>
            <p:cNvSpPr/>
            <p:nvPr/>
          </p:nvSpPr>
          <p:spPr>
            <a:xfrm>
              <a:off x="6081182" y="3423090"/>
              <a:ext cx="290653" cy="254794"/>
            </a:xfrm>
            <a:custGeom>
              <a:avLst/>
              <a:gdLst>
                <a:gd name="connsiteX0" fmla="*/ 290654 w 290653"/>
                <a:gd name="connsiteY0" fmla="*/ 84931 h 254794"/>
                <a:gd name="connsiteX1" fmla="*/ 290654 w 290653"/>
                <a:gd name="connsiteY1" fmla="*/ 75495 h 254794"/>
                <a:gd name="connsiteX2" fmla="*/ 213272 w 290653"/>
                <a:gd name="connsiteY2" fmla="*/ 0 h 254794"/>
                <a:gd name="connsiteX3" fmla="*/ 56621 w 290653"/>
                <a:gd name="connsiteY3" fmla="*/ 0 h 254794"/>
                <a:gd name="connsiteX4" fmla="*/ 56621 w 290653"/>
                <a:gd name="connsiteY4" fmla="*/ 0 h 254794"/>
                <a:gd name="connsiteX5" fmla="*/ 0 w 290653"/>
                <a:gd name="connsiteY5" fmla="*/ 0 h 254794"/>
                <a:gd name="connsiteX6" fmla="*/ 0 w 290653"/>
                <a:gd name="connsiteY6" fmla="*/ 254794 h 254794"/>
                <a:gd name="connsiteX7" fmla="*/ 56621 w 290653"/>
                <a:gd name="connsiteY7" fmla="*/ 254794 h 254794"/>
                <a:gd name="connsiteX8" fmla="*/ 56621 w 290653"/>
                <a:gd name="connsiteY8" fmla="*/ 160426 h 254794"/>
                <a:gd name="connsiteX9" fmla="*/ 173637 w 290653"/>
                <a:gd name="connsiteY9" fmla="*/ 160426 h 254794"/>
                <a:gd name="connsiteX10" fmla="*/ 232146 w 290653"/>
                <a:gd name="connsiteY10" fmla="*/ 254794 h 254794"/>
                <a:gd name="connsiteX11" fmla="*/ 288767 w 290653"/>
                <a:gd name="connsiteY11" fmla="*/ 254794 h 254794"/>
                <a:gd name="connsiteX12" fmla="*/ 230258 w 290653"/>
                <a:gd name="connsiteY12" fmla="*/ 158538 h 254794"/>
                <a:gd name="connsiteX13" fmla="*/ 290654 w 290653"/>
                <a:gd name="connsiteY13" fmla="*/ 84931 h 254794"/>
                <a:gd name="connsiteX14" fmla="*/ 237808 w 290653"/>
                <a:gd name="connsiteY14" fmla="*/ 84931 h 254794"/>
                <a:gd name="connsiteX15" fmla="*/ 209497 w 290653"/>
                <a:gd name="connsiteY15" fmla="*/ 113242 h 254794"/>
                <a:gd name="connsiteX16" fmla="*/ 56621 w 290653"/>
                <a:gd name="connsiteY16" fmla="*/ 113242 h 254794"/>
                <a:gd name="connsiteX17" fmla="*/ 56621 w 290653"/>
                <a:gd name="connsiteY17" fmla="*/ 47184 h 254794"/>
                <a:gd name="connsiteX18" fmla="*/ 211385 w 290653"/>
                <a:gd name="connsiteY18" fmla="*/ 47184 h 254794"/>
                <a:gd name="connsiteX19" fmla="*/ 237808 w 290653"/>
                <a:gd name="connsiteY19" fmla="*/ 75495 h 254794"/>
                <a:gd name="connsiteX20" fmla="*/ 237808 w 290653"/>
                <a:gd name="connsiteY20" fmla="*/ 84931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90653" h="254794">
                  <a:moveTo>
                    <a:pt x="290654" y="84931"/>
                  </a:moveTo>
                  <a:lnTo>
                    <a:pt x="290654" y="75495"/>
                  </a:lnTo>
                  <a:cubicBezTo>
                    <a:pt x="290654" y="28310"/>
                    <a:pt x="254794" y="0"/>
                    <a:pt x="213272" y="0"/>
                  </a:cubicBezTo>
                  <a:lnTo>
                    <a:pt x="56621" y="0"/>
                  </a:lnTo>
                  <a:lnTo>
                    <a:pt x="56621" y="0"/>
                  </a:lnTo>
                  <a:lnTo>
                    <a:pt x="0" y="0"/>
                  </a:lnTo>
                  <a:lnTo>
                    <a:pt x="0" y="254794"/>
                  </a:lnTo>
                  <a:lnTo>
                    <a:pt x="56621" y="254794"/>
                  </a:lnTo>
                  <a:lnTo>
                    <a:pt x="56621" y="160426"/>
                  </a:lnTo>
                  <a:lnTo>
                    <a:pt x="173637" y="160426"/>
                  </a:lnTo>
                  <a:lnTo>
                    <a:pt x="232146" y="254794"/>
                  </a:lnTo>
                  <a:lnTo>
                    <a:pt x="288767" y="254794"/>
                  </a:lnTo>
                  <a:lnTo>
                    <a:pt x="230258" y="158538"/>
                  </a:lnTo>
                  <a:cubicBezTo>
                    <a:pt x="262344" y="152876"/>
                    <a:pt x="290654" y="130228"/>
                    <a:pt x="290654" y="84931"/>
                  </a:cubicBezTo>
                  <a:moveTo>
                    <a:pt x="237808" y="84931"/>
                  </a:moveTo>
                  <a:cubicBezTo>
                    <a:pt x="237808" y="101918"/>
                    <a:pt x="224596" y="113242"/>
                    <a:pt x="209497" y="113242"/>
                  </a:cubicBezTo>
                  <a:lnTo>
                    <a:pt x="56621" y="113242"/>
                  </a:lnTo>
                  <a:lnTo>
                    <a:pt x="56621" y="47184"/>
                  </a:lnTo>
                  <a:lnTo>
                    <a:pt x="211385" y="47184"/>
                  </a:lnTo>
                  <a:cubicBezTo>
                    <a:pt x="226484" y="47184"/>
                    <a:pt x="237808" y="60396"/>
                    <a:pt x="237808" y="75495"/>
                  </a:cubicBezTo>
                  <a:lnTo>
                    <a:pt x="237808" y="84931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7" name="Полилиния: фигура 76">
              <a:extLst>
                <a:ext uri="{FF2B5EF4-FFF2-40B4-BE49-F238E27FC236}">
                  <a16:creationId xmlns:a16="http://schemas.microsoft.com/office/drawing/2014/main" id="{0D32D6B0-60F6-5563-5B23-0B72C30982B7}"/>
                </a:ext>
              </a:extLst>
            </p:cNvPr>
            <p:cNvSpPr/>
            <p:nvPr/>
          </p:nvSpPr>
          <p:spPr>
            <a:xfrm>
              <a:off x="6398259" y="3424977"/>
              <a:ext cx="77381" cy="222708"/>
            </a:xfrm>
            <a:custGeom>
              <a:avLst/>
              <a:gdLst>
                <a:gd name="connsiteX0" fmla="*/ 58508 w 77381"/>
                <a:gd name="connsiteY0" fmla="*/ 0 h 222708"/>
                <a:gd name="connsiteX1" fmla="*/ 0 w 77381"/>
                <a:gd name="connsiteY1" fmla="*/ 0 h 222708"/>
                <a:gd name="connsiteX2" fmla="*/ 24536 w 77381"/>
                <a:gd name="connsiteY2" fmla="*/ 222709 h 222708"/>
                <a:gd name="connsiteX3" fmla="*/ 77382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58508" y="0"/>
                  </a:moveTo>
                  <a:lnTo>
                    <a:pt x="0" y="0"/>
                  </a:lnTo>
                  <a:lnTo>
                    <a:pt x="24536" y="222709"/>
                  </a:lnTo>
                  <a:lnTo>
                    <a:pt x="77382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8" name="Полилиния: фигура 77">
              <a:extLst>
                <a:ext uri="{FF2B5EF4-FFF2-40B4-BE49-F238E27FC236}">
                  <a16:creationId xmlns:a16="http://schemas.microsoft.com/office/drawing/2014/main" id="{21861B20-6941-9C70-6DDB-9105498DB0DC}"/>
                </a:ext>
              </a:extLst>
            </p:cNvPr>
            <p:cNvSpPr/>
            <p:nvPr/>
          </p:nvSpPr>
          <p:spPr>
            <a:xfrm>
              <a:off x="6670040" y="3424977"/>
              <a:ext cx="77381" cy="222708"/>
            </a:xfrm>
            <a:custGeom>
              <a:avLst/>
              <a:gdLst>
                <a:gd name="connsiteX0" fmla="*/ 18874 w 77381"/>
                <a:gd name="connsiteY0" fmla="*/ 0 h 222708"/>
                <a:gd name="connsiteX1" fmla="*/ 77382 w 77381"/>
                <a:gd name="connsiteY1" fmla="*/ 0 h 222708"/>
                <a:gd name="connsiteX2" fmla="*/ 52846 w 77381"/>
                <a:gd name="connsiteY2" fmla="*/ 222709 h 222708"/>
                <a:gd name="connsiteX3" fmla="*/ 0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18874" y="0"/>
                  </a:moveTo>
                  <a:lnTo>
                    <a:pt x="77382" y="0"/>
                  </a:lnTo>
                  <a:lnTo>
                    <a:pt x="52846" y="222709"/>
                  </a:lnTo>
                  <a:lnTo>
                    <a:pt x="0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9" name="Полилиния: фигура 78">
              <a:extLst>
                <a:ext uri="{FF2B5EF4-FFF2-40B4-BE49-F238E27FC236}">
                  <a16:creationId xmlns:a16="http://schemas.microsoft.com/office/drawing/2014/main" id="{D7194F87-77BF-FA72-6195-17B0DE085889}"/>
                </a:ext>
              </a:extLst>
            </p:cNvPr>
            <p:cNvSpPr/>
            <p:nvPr/>
          </p:nvSpPr>
          <p:spPr>
            <a:xfrm>
              <a:off x="6422795" y="3424977"/>
              <a:ext cx="300090" cy="252906"/>
            </a:xfrm>
            <a:custGeom>
              <a:avLst/>
              <a:gdLst>
                <a:gd name="connsiteX0" fmla="*/ 247245 w 300090"/>
                <a:gd name="connsiteY0" fmla="*/ 183074 h 252906"/>
                <a:gd name="connsiteX1" fmla="*/ 177412 w 300090"/>
                <a:gd name="connsiteY1" fmla="*/ 128341 h 252906"/>
                <a:gd name="connsiteX2" fmla="*/ 177412 w 300090"/>
                <a:gd name="connsiteY2" fmla="*/ 0 h 252906"/>
                <a:gd name="connsiteX3" fmla="*/ 158539 w 300090"/>
                <a:gd name="connsiteY3" fmla="*/ 0 h 252906"/>
                <a:gd name="connsiteX4" fmla="*/ 135890 w 300090"/>
                <a:gd name="connsiteY4" fmla="*/ 0 h 252906"/>
                <a:gd name="connsiteX5" fmla="*/ 122679 w 300090"/>
                <a:gd name="connsiteY5" fmla="*/ 0 h 252906"/>
                <a:gd name="connsiteX6" fmla="*/ 122679 w 300090"/>
                <a:gd name="connsiteY6" fmla="*/ 128341 h 252906"/>
                <a:gd name="connsiteX7" fmla="*/ 52846 w 300090"/>
                <a:gd name="connsiteY7" fmla="*/ 183074 h 252906"/>
                <a:gd name="connsiteX8" fmla="*/ 0 w 300090"/>
                <a:gd name="connsiteY8" fmla="*/ 222709 h 252906"/>
                <a:gd name="connsiteX9" fmla="*/ 1887 w 300090"/>
                <a:gd name="connsiteY9" fmla="*/ 252907 h 252906"/>
                <a:gd name="connsiteX10" fmla="*/ 49071 w 300090"/>
                <a:gd name="connsiteY10" fmla="*/ 252907 h 252906"/>
                <a:gd name="connsiteX11" fmla="*/ 58508 w 300090"/>
                <a:gd name="connsiteY11" fmla="*/ 245357 h 252906"/>
                <a:gd name="connsiteX12" fmla="*/ 149102 w 300090"/>
                <a:gd name="connsiteY12" fmla="*/ 171750 h 252906"/>
                <a:gd name="connsiteX13" fmla="*/ 149102 w 300090"/>
                <a:gd name="connsiteY13" fmla="*/ 171750 h 252906"/>
                <a:gd name="connsiteX14" fmla="*/ 150989 w 300090"/>
                <a:gd name="connsiteY14" fmla="*/ 171750 h 252906"/>
                <a:gd name="connsiteX15" fmla="*/ 150989 w 300090"/>
                <a:gd name="connsiteY15" fmla="*/ 171750 h 252906"/>
                <a:gd name="connsiteX16" fmla="*/ 241583 w 300090"/>
                <a:gd name="connsiteY16" fmla="*/ 245357 h 252906"/>
                <a:gd name="connsiteX17" fmla="*/ 251019 w 300090"/>
                <a:gd name="connsiteY17" fmla="*/ 252907 h 252906"/>
                <a:gd name="connsiteX18" fmla="*/ 298203 w 300090"/>
                <a:gd name="connsiteY18" fmla="*/ 252907 h 252906"/>
                <a:gd name="connsiteX19" fmla="*/ 300091 w 300090"/>
                <a:gd name="connsiteY19" fmla="*/ 222709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00090" h="252906">
                  <a:moveTo>
                    <a:pt x="247245" y="183074"/>
                  </a:moveTo>
                  <a:lnTo>
                    <a:pt x="177412" y="128341"/>
                  </a:lnTo>
                  <a:lnTo>
                    <a:pt x="177412" y="0"/>
                  </a:lnTo>
                  <a:lnTo>
                    <a:pt x="158539" y="0"/>
                  </a:lnTo>
                  <a:lnTo>
                    <a:pt x="135890" y="0"/>
                  </a:lnTo>
                  <a:lnTo>
                    <a:pt x="122679" y="0"/>
                  </a:lnTo>
                  <a:lnTo>
                    <a:pt x="122679" y="128341"/>
                  </a:lnTo>
                  <a:lnTo>
                    <a:pt x="52846" y="183074"/>
                  </a:lnTo>
                  <a:lnTo>
                    <a:pt x="0" y="222709"/>
                  </a:lnTo>
                  <a:lnTo>
                    <a:pt x="1887" y="252907"/>
                  </a:lnTo>
                  <a:lnTo>
                    <a:pt x="49071" y="252907"/>
                  </a:lnTo>
                  <a:lnTo>
                    <a:pt x="58508" y="245357"/>
                  </a:lnTo>
                  <a:lnTo>
                    <a:pt x="149102" y="171750"/>
                  </a:lnTo>
                  <a:lnTo>
                    <a:pt x="149102" y="171750"/>
                  </a:lnTo>
                  <a:lnTo>
                    <a:pt x="150989" y="171750"/>
                  </a:lnTo>
                  <a:lnTo>
                    <a:pt x="150989" y="171750"/>
                  </a:lnTo>
                  <a:lnTo>
                    <a:pt x="241583" y="245357"/>
                  </a:lnTo>
                  <a:lnTo>
                    <a:pt x="251019" y="252907"/>
                  </a:lnTo>
                  <a:lnTo>
                    <a:pt x="298203" y="252907"/>
                  </a:lnTo>
                  <a:lnTo>
                    <a:pt x="300091" y="222709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80" name="Полилиния: фигура 79">
              <a:extLst>
                <a:ext uri="{FF2B5EF4-FFF2-40B4-BE49-F238E27FC236}">
                  <a16:creationId xmlns:a16="http://schemas.microsoft.com/office/drawing/2014/main" id="{62829A9B-123C-F3B1-1461-AAFA3AF9CCEA}"/>
                </a:ext>
              </a:extLst>
            </p:cNvPr>
            <p:cNvSpPr/>
            <p:nvPr/>
          </p:nvSpPr>
          <p:spPr>
            <a:xfrm>
              <a:off x="7011653" y="3424977"/>
              <a:ext cx="320851" cy="252906"/>
            </a:xfrm>
            <a:custGeom>
              <a:avLst/>
              <a:gdLst>
                <a:gd name="connsiteX0" fmla="*/ 251019 w 320851"/>
                <a:gd name="connsiteY0" fmla="*/ 0 h 252906"/>
                <a:gd name="connsiteX1" fmla="*/ 160426 w 320851"/>
                <a:gd name="connsiteY1" fmla="*/ 115129 h 252906"/>
                <a:gd name="connsiteX2" fmla="*/ 67945 w 320851"/>
                <a:gd name="connsiteY2" fmla="*/ 0 h 252906"/>
                <a:gd name="connsiteX3" fmla="*/ 0 w 320851"/>
                <a:gd name="connsiteY3" fmla="*/ 0 h 252906"/>
                <a:gd name="connsiteX4" fmla="*/ 132115 w 320851"/>
                <a:gd name="connsiteY4" fmla="*/ 162313 h 252906"/>
                <a:gd name="connsiteX5" fmla="*/ 132115 w 320851"/>
                <a:gd name="connsiteY5" fmla="*/ 252907 h 252906"/>
                <a:gd name="connsiteX6" fmla="*/ 160426 w 320851"/>
                <a:gd name="connsiteY6" fmla="*/ 252907 h 252906"/>
                <a:gd name="connsiteX7" fmla="*/ 188736 w 320851"/>
                <a:gd name="connsiteY7" fmla="*/ 252907 h 252906"/>
                <a:gd name="connsiteX8" fmla="*/ 188736 w 320851"/>
                <a:gd name="connsiteY8" fmla="*/ 162313 h 252906"/>
                <a:gd name="connsiteX9" fmla="*/ 320852 w 320851"/>
                <a:gd name="connsiteY9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0851" h="252906">
                  <a:moveTo>
                    <a:pt x="251019" y="0"/>
                  </a:moveTo>
                  <a:lnTo>
                    <a:pt x="160426" y="115129"/>
                  </a:lnTo>
                  <a:lnTo>
                    <a:pt x="67945" y="0"/>
                  </a:lnTo>
                  <a:lnTo>
                    <a:pt x="0" y="0"/>
                  </a:lnTo>
                  <a:lnTo>
                    <a:pt x="132115" y="162313"/>
                  </a:lnTo>
                  <a:lnTo>
                    <a:pt x="132115" y="252907"/>
                  </a:lnTo>
                  <a:lnTo>
                    <a:pt x="160426" y="252907"/>
                  </a:lnTo>
                  <a:lnTo>
                    <a:pt x="188736" y="252907"/>
                  </a:lnTo>
                  <a:lnTo>
                    <a:pt x="188736" y="162313"/>
                  </a:lnTo>
                  <a:lnTo>
                    <a:pt x="320852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81" name="Полилиния: фигура 80">
              <a:extLst>
                <a:ext uri="{FF2B5EF4-FFF2-40B4-BE49-F238E27FC236}">
                  <a16:creationId xmlns:a16="http://schemas.microsoft.com/office/drawing/2014/main" id="{CA4476A7-5352-B4AA-CA84-F5F776866A47}"/>
                </a:ext>
              </a:extLst>
            </p:cNvPr>
            <p:cNvSpPr/>
            <p:nvPr/>
          </p:nvSpPr>
          <p:spPr>
            <a:xfrm>
              <a:off x="7391012" y="3423090"/>
              <a:ext cx="277442" cy="254794"/>
            </a:xfrm>
            <a:custGeom>
              <a:avLst/>
              <a:gdLst>
                <a:gd name="connsiteX0" fmla="*/ 269893 w 277442"/>
                <a:gd name="connsiteY0" fmla="*/ 254794 h 254794"/>
                <a:gd name="connsiteX1" fmla="*/ 0 w 277442"/>
                <a:gd name="connsiteY1" fmla="*/ 254794 h 254794"/>
                <a:gd name="connsiteX2" fmla="*/ 0 w 277442"/>
                <a:gd name="connsiteY2" fmla="*/ 171750 h 254794"/>
                <a:gd name="connsiteX3" fmla="*/ 13211 w 277442"/>
                <a:gd name="connsiteY3" fmla="*/ 132115 h 254794"/>
                <a:gd name="connsiteX4" fmla="*/ 54734 w 277442"/>
                <a:gd name="connsiteY4" fmla="*/ 115129 h 254794"/>
                <a:gd name="connsiteX5" fmla="*/ 190624 w 277442"/>
                <a:gd name="connsiteY5" fmla="*/ 100030 h 254794"/>
                <a:gd name="connsiteX6" fmla="*/ 207610 w 277442"/>
                <a:gd name="connsiteY6" fmla="*/ 94368 h 254794"/>
                <a:gd name="connsiteX7" fmla="*/ 211385 w 277442"/>
                <a:gd name="connsiteY7" fmla="*/ 79269 h 254794"/>
                <a:gd name="connsiteX8" fmla="*/ 211385 w 277442"/>
                <a:gd name="connsiteY8" fmla="*/ 69832 h 254794"/>
                <a:gd name="connsiteX9" fmla="*/ 207610 w 277442"/>
                <a:gd name="connsiteY9" fmla="*/ 52846 h 254794"/>
                <a:gd name="connsiteX10" fmla="*/ 192511 w 277442"/>
                <a:gd name="connsiteY10" fmla="*/ 49071 h 254794"/>
                <a:gd name="connsiteX11" fmla="*/ 86819 w 277442"/>
                <a:gd name="connsiteY11" fmla="*/ 49071 h 254794"/>
                <a:gd name="connsiteX12" fmla="*/ 71720 w 277442"/>
                <a:gd name="connsiteY12" fmla="*/ 52846 h 254794"/>
                <a:gd name="connsiteX13" fmla="*/ 67945 w 277442"/>
                <a:gd name="connsiteY13" fmla="*/ 69832 h 254794"/>
                <a:gd name="connsiteX14" fmla="*/ 67945 w 277442"/>
                <a:gd name="connsiteY14" fmla="*/ 79269 h 254794"/>
                <a:gd name="connsiteX15" fmla="*/ 7549 w 277442"/>
                <a:gd name="connsiteY15" fmla="*/ 79269 h 254794"/>
                <a:gd name="connsiteX16" fmla="*/ 7549 w 277442"/>
                <a:gd name="connsiteY16" fmla="*/ 54734 h 254794"/>
                <a:gd name="connsiteX17" fmla="*/ 20761 w 277442"/>
                <a:gd name="connsiteY17" fmla="*/ 13212 h 254794"/>
                <a:gd name="connsiteX18" fmla="*/ 62283 w 277442"/>
                <a:gd name="connsiteY18" fmla="*/ 0 h 254794"/>
                <a:gd name="connsiteX19" fmla="*/ 222709 w 277442"/>
                <a:gd name="connsiteY19" fmla="*/ 0 h 254794"/>
                <a:gd name="connsiteX20" fmla="*/ 264231 w 277442"/>
                <a:gd name="connsiteY20" fmla="*/ 13212 h 254794"/>
                <a:gd name="connsiteX21" fmla="*/ 277442 w 277442"/>
                <a:gd name="connsiteY21" fmla="*/ 54734 h 254794"/>
                <a:gd name="connsiteX22" fmla="*/ 277442 w 277442"/>
                <a:gd name="connsiteY22" fmla="*/ 90593 h 254794"/>
                <a:gd name="connsiteX23" fmla="*/ 264231 w 277442"/>
                <a:gd name="connsiteY23" fmla="*/ 130228 h 254794"/>
                <a:gd name="connsiteX24" fmla="*/ 222709 w 277442"/>
                <a:gd name="connsiteY24" fmla="*/ 147214 h 254794"/>
                <a:gd name="connsiteX25" fmla="*/ 86819 w 277442"/>
                <a:gd name="connsiteY25" fmla="*/ 162313 h 254794"/>
                <a:gd name="connsiteX26" fmla="*/ 71720 w 277442"/>
                <a:gd name="connsiteY26" fmla="*/ 167975 h 254794"/>
                <a:gd name="connsiteX27" fmla="*/ 67945 w 277442"/>
                <a:gd name="connsiteY27" fmla="*/ 183074 h 254794"/>
                <a:gd name="connsiteX28" fmla="*/ 67945 w 277442"/>
                <a:gd name="connsiteY28" fmla="*/ 203835 h 254794"/>
                <a:gd name="connsiteX29" fmla="*/ 275555 w 277442"/>
                <a:gd name="connsiteY29" fmla="*/ 203835 h 254794"/>
                <a:gd name="connsiteX30" fmla="*/ 275555 w 277442"/>
                <a:gd name="connsiteY30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77442" h="254794">
                  <a:moveTo>
                    <a:pt x="269893" y="254794"/>
                  </a:moveTo>
                  <a:lnTo>
                    <a:pt x="0" y="254794"/>
                  </a:lnTo>
                  <a:lnTo>
                    <a:pt x="0" y="171750"/>
                  </a:lnTo>
                  <a:cubicBezTo>
                    <a:pt x="0" y="152876"/>
                    <a:pt x="3775" y="139665"/>
                    <a:pt x="13211" y="132115"/>
                  </a:cubicBezTo>
                  <a:cubicBezTo>
                    <a:pt x="22648" y="122679"/>
                    <a:pt x="35860" y="117017"/>
                    <a:pt x="54734" y="115129"/>
                  </a:cubicBezTo>
                  <a:lnTo>
                    <a:pt x="190624" y="100030"/>
                  </a:lnTo>
                  <a:cubicBezTo>
                    <a:pt x="198173" y="98143"/>
                    <a:pt x="203835" y="96256"/>
                    <a:pt x="207610" y="94368"/>
                  </a:cubicBezTo>
                  <a:cubicBezTo>
                    <a:pt x="211385" y="92481"/>
                    <a:pt x="211385" y="86819"/>
                    <a:pt x="211385" y="79269"/>
                  </a:cubicBezTo>
                  <a:lnTo>
                    <a:pt x="211385" y="69832"/>
                  </a:lnTo>
                  <a:cubicBezTo>
                    <a:pt x="211385" y="62283"/>
                    <a:pt x="209497" y="56621"/>
                    <a:pt x="207610" y="52846"/>
                  </a:cubicBezTo>
                  <a:cubicBezTo>
                    <a:pt x="203835" y="49071"/>
                    <a:pt x="200060" y="49071"/>
                    <a:pt x="192511" y="49071"/>
                  </a:cubicBezTo>
                  <a:lnTo>
                    <a:pt x="86819" y="49071"/>
                  </a:lnTo>
                  <a:cubicBezTo>
                    <a:pt x="79269" y="49071"/>
                    <a:pt x="73607" y="50959"/>
                    <a:pt x="71720" y="52846"/>
                  </a:cubicBezTo>
                  <a:cubicBezTo>
                    <a:pt x="67945" y="56621"/>
                    <a:pt x="67945" y="60396"/>
                    <a:pt x="67945" y="69832"/>
                  </a:cubicBezTo>
                  <a:lnTo>
                    <a:pt x="67945" y="79269"/>
                  </a:lnTo>
                  <a:lnTo>
                    <a:pt x="7549" y="79269"/>
                  </a:lnTo>
                  <a:lnTo>
                    <a:pt x="7549" y="54734"/>
                  </a:lnTo>
                  <a:cubicBezTo>
                    <a:pt x="7549" y="35860"/>
                    <a:pt x="11324" y="22648"/>
                    <a:pt x="20761" y="13212"/>
                  </a:cubicBezTo>
                  <a:cubicBezTo>
                    <a:pt x="30198" y="3775"/>
                    <a:pt x="43409" y="0"/>
                    <a:pt x="62283" y="0"/>
                  </a:cubicBezTo>
                  <a:lnTo>
                    <a:pt x="222709" y="0"/>
                  </a:lnTo>
                  <a:cubicBezTo>
                    <a:pt x="241582" y="0"/>
                    <a:pt x="254794" y="3775"/>
                    <a:pt x="264231" y="13212"/>
                  </a:cubicBezTo>
                  <a:cubicBezTo>
                    <a:pt x="273668" y="22648"/>
                    <a:pt x="277442" y="35860"/>
                    <a:pt x="277442" y="54734"/>
                  </a:cubicBezTo>
                  <a:lnTo>
                    <a:pt x="277442" y="90593"/>
                  </a:lnTo>
                  <a:cubicBezTo>
                    <a:pt x="277442" y="109467"/>
                    <a:pt x="273668" y="122679"/>
                    <a:pt x="264231" y="130228"/>
                  </a:cubicBezTo>
                  <a:cubicBezTo>
                    <a:pt x="254794" y="139665"/>
                    <a:pt x="241582" y="145327"/>
                    <a:pt x="222709" y="147214"/>
                  </a:cubicBezTo>
                  <a:lnTo>
                    <a:pt x="86819" y="162313"/>
                  </a:lnTo>
                  <a:cubicBezTo>
                    <a:pt x="79269" y="164201"/>
                    <a:pt x="73607" y="166088"/>
                    <a:pt x="71720" y="167975"/>
                  </a:cubicBezTo>
                  <a:cubicBezTo>
                    <a:pt x="69832" y="169863"/>
                    <a:pt x="67945" y="175525"/>
                    <a:pt x="67945" y="183074"/>
                  </a:cubicBezTo>
                  <a:lnTo>
                    <a:pt x="67945" y="203835"/>
                  </a:lnTo>
                  <a:lnTo>
                    <a:pt x="275555" y="203835"/>
                  </a:lnTo>
                  <a:lnTo>
                    <a:pt x="275555" y="254794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96896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32EC631-33D4-79B9-E2A6-D94A807A0669}"/>
              </a:ext>
            </a:extLst>
          </p:cNvPr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noFill/>
              </a:ln>
              <a:solidFill>
                <a:schemeClr val="bg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35115-5562-CC0B-5F38-EDB1D0798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648"/>
            <a:ext cx="7954297" cy="96504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3" name="Объект 2">
            <a:extLst>
              <a:ext uri="{FF2B5EF4-FFF2-40B4-BE49-F238E27FC236}">
                <a16:creationId xmlns:a16="http://schemas.microsoft.com/office/drawing/2014/main" id="{243AFD8D-93C6-CCC3-0BF6-473E1E131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None/>
              <a:defRPr sz="20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>
              <a:buClr>
                <a:schemeClr val="accent2"/>
              </a:buClr>
              <a:buNone/>
              <a:defRPr/>
            </a:lvl2pPr>
            <a:lvl3pPr marL="914400" indent="0">
              <a:buClr>
                <a:schemeClr val="accent2"/>
              </a:buClr>
              <a:buNone/>
              <a:defRPr/>
            </a:lvl3pPr>
            <a:lvl4pPr marL="1371600" indent="0">
              <a:buClr>
                <a:schemeClr val="accent2"/>
              </a:buClr>
              <a:buNone/>
              <a:defRPr/>
            </a:lvl4pPr>
            <a:lvl5pPr marL="1828800" indent="0">
              <a:buClr>
                <a:schemeClr val="accent2"/>
              </a:buClr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grpSp>
        <p:nvGrpSpPr>
          <p:cNvPr id="82" name="Рисунок 5">
            <a:extLst>
              <a:ext uri="{FF2B5EF4-FFF2-40B4-BE49-F238E27FC236}">
                <a16:creationId xmlns:a16="http://schemas.microsoft.com/office/drawing/2014/main" id="{453FBE9E-D935-2406-F54F-506AEB623449}"/>
              </a:ext>
            </a:extLst>
          </p:cNvPr>
          <p:cNvGrpSpPr/>
          <p:nvPr userDrawn="1"/>
        </p:nvGrpSpPr>
        <p:grpSpPr>
          <a:xfrm>
            <a:off x="9047443" y="929854"/>
            <a:ext cx="2306357" cy="502038"/>
            <a:chOff x="5514974" y="3300412"/>
            <a:chExt cx="2306357" cy="502038"/>
          </a:xfrm>
        </p:grpSpPr>
        <p:sp>
          <p:nvSpPr>
            <p:cNvPr id="83" name="Полилиния: фигура 82">
              <a:extLst>
                <a:ext uri="{FF2B5EF4-FFF2-40B4-BE49-F238E27FC236}">
                  <a16:creationId xmlns:a16="http://schemas.microsoft.com/office/drawing/2014/main" id="{26BC04E1-7C94-0EB6-23C5-A32B72D413BF}"/>
                </a:ext>
              </a:extLst>
            </p:cNvPr>
            <p:cNvSpPr/>
            <p:nvPr/>
          </p:nvSpPr>
          <p:spPr>
            <a:xfrm>
              <a:off x="5514974" y="3300412"/>
              <a:ext cx="2306357" cy="502038"/>
            </a:xfrm>
            <a:custGeom>
              <a:avLst/>
              <a:gdLst>
                <a:gd name="connsiteX0" fmla="*/ 0 w 2306357"/>
                <a:gd name="connsiteY0" fmla="*/ 0 h 502038"/>
                <a:gd name="connsiteX1" fmla="*/ 2306358 w 2306357"/>
                <a:gd name="connsiteY1" fmla="*/ 0 h 502038"/>
                <a:gd name="connsiteX2" fmla="*/ 2306358 w 2306357"/>
                <a:gd name="connsiteY2" fmla="*/ 502039 h 502038"/>
                <a:gd name="connsiteX3" fmla="*/ 0 w 2306357"/>
                <a:gd name="connsiteY3" fmla="*/ 502039 h 502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6357" h="502038">
                  <a:moveTo>
                    <a:pt x="0" y="0"/>
                  </a:moveTo>
                  <a:lnTo>
                    <a:pt x="2306358" y="0"/>
                  </a:lnTo>
                  <a:lnTo>
                    <a:pt x="2306358" y="502039"/>
                  </a:lnTo>
                  <a:lnTo>
                    <a:pt x="0" y="502039"/>
                  </a:lnTo>
                  <a:close/>
                </a:path>
              </a:pathLst>
            </a:custGeom>
            <a:solidFill>
              <a:srgbClr val="020203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84" name="Полилиния: фигура 83">
              <a:extLst>
                <a:ext uri="{FF2B5EF4-FFF2-40B4-BE49-F238E27FC236}">
                  <a16:creationId xmlns:a16="http://schemas.microsoft.com/office/drawing/2014/main" id="{4FEBDB8F-9054-72A4-2D03-31AE1F643463}"/>
                </a:ext>
              </a:extLst>
            </p:cNvPr>
            <p:cNvSpPr/>
            <p:nvPr/>
          </p:nvSpPr>
          <p:spPr>
            <a:xfrm>
              <a:off x="5975490" y="3424977"/>
              <a:ext cx="56620" cy="254794"/>
            </a:xfrm>
            <a:custGeom>
              <a:avLst/>
              <a:gdLst>
                <a:gd name="connsiteX0" fmla="*/ 0 w 56620"/>
                <a:gd name="connsiteY0" fmla="*/ 0 h 254794"/>
                <a:gd name="connsiteX1" fmla="*/ 56621 w 56620"/>
                <a:gd name="connsiteY1" fmla="*/ 0 h 254794"/>
                <a:gd name="connsiteX2" fmla="*/ 56621 w 56620"/>
                <a:gd name="connsiteY2" fmla="*/ 254794 h 254794"/>
                <a:gd name="connsiteX3" fmla="*/ 0 w 56620"/>
                <a:gd name="connsiteY3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620" h="254794">
                  <a:moveTo>
                    <a:pt x="0" y="0"/>
                  </a:moveTo>
                  <a:lnTo>
                    <a:pt x="56621" y="0"/>
                  </a:lnTo>
                  <a:lnTo>
                    <a:pt x="56621" y="254794"/>
                  </a:lnTo>
                  <a:lnTo>
                    <a:pt x="0" y="254794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85" name="Полилиния: фигура 84">
              <a:extLst>
                <a:ext uri="{FF2B5EF4-FFF2-40B4-BE49-F238E27FC236}">
                  <a16:creationId xmlns:a16="http://schemas.microsoft.com/office/drawing/2014/main" id="{82297A52-A4B2-0836-3D55-1EF98592A259}"/>
                </a:ext>
              </a:extLst>
            </p:cNvPr>
            <p:cNvSpPr/>
            <p:nvPr/>
          </p:nvSpPr>
          <p:spPr>
            <a:xfrm>
              <a:off x="5637652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86" name="Полилиния: фигура 85">
              <a:extLst>
                <a:ext uri="{FF2B5EF4-FFF2-40B4-BE49-F238E27FC236}">
                  <a16:creationId xmlns:a16="http://schemas.microsoft.com/office/drawing/2014/main" id="{553DFF5D-2FE4-82B6-0A33-EB8F9AF6D98B}"/>
                </a:ext>
              </a:extLst>
            </p:cNvPr>
            <p:cNvSpPr/>
            <p:nvPr/>
          </p:nvSpPr>
          <p:spPr>
            <a:xfrm>
              <a:off x="6754971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87" name="Полилиния: фигура 86">
              <a:extLst>
                <a:ext uri="{FF2B5EF4-FFF2-40B4-BE49-F238E27FC236}">
                  <a16:creationId xmlns:a16="http://schemas.microsoft.com/office/drawing/2014/main" id="{6A918DF1-DE12-2AF0-2DFC-BBDC1098EDC6}"/>
                </a:ext>
              </a:extLst>
            </p:cNvPr>
            <p:cNvSpPr/>
            <p:nvPr/>
          </p:nvSpPr>
          <p:spPr>
            <a:xfrm>
              <a:off x="6081182" y="3423090"/>
              <a:ext cx="290653" cy="254794"/>
            </a:xfrm>
            <a:custGeom>
              <a:avLst/>
              <a:gdLst>
                <a:gd name="connsiteX0" fmla="*/ 290654 w 290653"/>
                <a:gd name="connsiteY0" fmla="*/ 84931 h 254794"/>
                <a:gd name="connsiteX1" fmla="*/ 290654 w 290653"/>
                <a:gd name="connsiteY1" fmla="*/ 75495 h 254794"/>
                <a:gd name="connsiteX2" fmla="*/ 213272 w 290653"/>
                <a:gd name="connsiteY2" fmla="*/ 0 h 254794"/>
                <a:gd name="connsiteX3" fmla="*/ 56621 w 290653"/>
                <a:gd name="connsiteY3" fmla="*/ 0 h 254794"/>
                <a:gd name="connsiteX4" fmla="*/ 56621 w 290653"/>
                <a:gd name="connsiteY4" fmla="*/ 0 h 254794"/>
                <a:gd name="connsiteX5" fmla="*/ 0 w 290653"/>
                <a:gd name="connsiteY5" fmla="*/ 0 h 254794"/>
                <a:gd name="connsiteX6" fmla="*/ 0 w 290653"/>
                <a:gd name="connsiteY6" fmla="*/ 254794 h 254794"/>
                <a:gd name="connsiteX7" fmla="*/ 56621 w 290653"/>
                <a:gd name="connsiteY7" fmla="*/ 254794 h 254794"/>
                <a:gd name="connsiteX8" fmla="*/ 56621 w 290653"/>
                <a:gd name="connsiteY8" fmla="*/ 160426 h 254794"/>
                <a:gd name="connsiteX9" fmla="*/ 173637 w 290653"/>
                <a:gd name="connsiteY9" fmla="*/ 160426 h 254794"/>
                <a:gd name="connsiteX10" fmla="*/ 232146 w 290653"/>
                <a:gd name="connsiteY10" fmla="*/ 254794 h 254794"/>
                <a:gd name="connsiteX11" fmla="*/ 288767 w 290653"/>
                <a:gd name="connsiteY11" fmla="*/ 254794 h 254794"/>
                <a:gd name="connsiteX12" fmla="*/ 230258 w 290653"/>
                <a:gd name="connsiteY12" fmla="*/ 158538 h 254794"/>
                <a:gd name="connsiteX13" fmla="*/ 290654 w 290653"/>
                <a:gd name="connsiteY13" fmla="*/ 84931 h 254794"/>
                <a:gd name="connsiteX14" fmla="*/ 237808 w 290653"/>
                <a:gd name="connsiteY14" fmla="*/ 84931 h 254794"/>
                <a:gd name="connsiteX15" fmla="*/ 209497 w 290653"/>
                <a:gd name="connsiteY15" fmla="*/ 113242 h 254794"/>
                <a:gd name="connsiteX16" fmla="*/ 56621 w 290653"/>
                <a:gd name="connsiteY16" fmla="*/ 113242 h 254794"/>
                <a:gd name="connsiteX17" fmla="*/ 56621 w 290653"/>
                <a:gd name="connsiteY17" fmla="*/ 47184 h 254794"/>
                <a:gd name="connsiteX18" fmla="*/ 211385 w 290653"/>
                <a:gd name="connsiteY18" fmla="*/ 47184 h 254794"/>
                <a:gd name="connsiteX19" fmla="*/ 237808 w 290653"/>
                <a:gd name="connsiteY19" fmla="*/ 75495 h 254794"/>
                <a:gd name="connsiteX20" fmla="*/ 237808 w 290653"/>
                <a:gd name="connsiteY20" fmla="*/ 84931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90653" h="254794">
                  <a:moveTo>
                    <a:pt x="290654" y="84931"/>
                  </a:moveTo>
                  <a:lnTo>
                    <a:pt x="290654" y="75495"/>
                  </a:lnTo>
                  <a:cubicBezTo>
                    <a:pt x="290654" y="28310"/>
                    <a:pt x="254794" y="0"/>
                    <a:pt x="213272" y="0"/>
                  </a:cubicBezTo>
                  <a:lnTo>
                    <a:pt x="56621" y="0"/>
                  </a:lnTo>
                  <a:lnTo>
                    <a:pt x="56621" y="0"/>
                  </a:lnTo>
                  <a:lnTo>
                    <a:pt x="0" y="0"/>
                  </a:lnTo>
                  <a:lnTo>
                    <a:pt x="0" y="254794"/>
                  </a:lnTo>
                  <a:lnTo>
                    <a:pt x="56621" y="254794"/>
                  </a:lnTo>
                  <a:lnTo>
                    <a:pt x="56621" y="160426"/>
                  </a:lnTo>
                  <a:lnTo>
                    <a:pt x="173637" y="160426"/>
                  </a:lnTo>
                  <a:lnTo>
                    <a:pt x="232146" y="254794"/>
                  </a:lnTo>
                  <a:lnTo>
                    <a:pt x="288767" y="254794"/>
                  </a:lnTo>
                  <a:lnTo>
                    <a:pt x="230258" y="158538"/>
                  </a:lnTo>
                  <a:cubicBezTo>
                    <a:pt x="262344" y="152876"/>
                    <a:pt x="290654" y="130228"/>
                    <a:pt x="290654" y="84931"/>
                  </a:cubicBezTo>
                  <a:moveTo>
                    <a:pt x="237808" y="84931"/>
                  </a:moveTo>
                  <a:cubicBezTo>
                    <a:pt x="237808" y="101918"/>
                    <a:pt x="224596" y="113242"/>
                    <a:pt x="209497" y="113242"/>
                  </a:cubicBezTo>
                  <a:lnTo>
                    <a:pt x="56621" y="113242"/>
                  </a:lnTo>
                  <a:lnTo>
                    <a:pt x="56621" y="47184"/>
                  </a:lnTo>
                  <a:lnTo>
                    <a:pt x="211385" y="47184"/>
                  </a:lnTo>
                  <a:cubicBezTo>
                    <a:pt x="226484" y="47184"/>
                    <a:pt x="237808" y="60396"/>
                    <a:pt x="237808" y="75495"/>
                  </a:cubicBezTo>
                  <a:lnTo>
                    <a:pt x="237808" y="84931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88" name="Полилиния: фигура 87">
              <a:extLst>
                <a:ext uri="{FF2B5EF4-FFF2-40B4-BE49-F238E27FC236}">
                  <a16:creationId xmlns:a16="http://schemas.microsoft.com/office/drawing/2014/main" id="{2D849D43-3C61-3039-C07E-D98CF66F7D4F}"/>
                </a:ext>
              </a:extLst>
            </p:cNvPr>
            <p:cNvSpPr/>
            <p:nvPr/>
          </p:nvSpPr>
          <p:spPr>
            <a:xfrm>
              <a:off x="6398259" y="3424977"/>
              <a:ext cx="77381" cy="222708"/>
            </a:xfrm>
            <a:custGeom>
              <a:avLst/>
              <a:gdLst>
                <a:gd name="connsiteX0" fmla="*/ 58508 w 77381"/>
                <a:gd name="connsiteY0" fmla="*/ 0 h 222708"/>
                <a:gd name="connsiteX1" fmla="*/ 0 w 77381"/>
                <a:gd name="connsiteY1" fmla="*/ 0 h 222708"/>
                <a:gd name="connsiteX2" fmla="*/ 24536 w 77381"/>
                <a:gd name="connsiteY2" fmla="*/ 222709 h 222708"/>
                <a:gd name="connsiteX3" fmla="*/ 77382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58508" y="0"/>
                  </a:moveTo>
                  <a:lnTo>
                    <a:pt x="0" y="0"/>
                  </a:lnTo>
                  <a:lnTo>
                    <a:pt x="24536" y="222709"/>
                  </a:lnTo>
                  <a:lnTo>
                    <a:pt x="77382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89" name="Полилиния: фигура 88">
              <a:extLst>
                <a:ext uri="{FF2B5EF4-FFF2-40B4-BE49-F238E27FC236}">
                  <a16:creationId xmlns:a16="http://schemas.microsoft.com/office/drawing/2014/main" id="{579ADC3B-19C6-0CF3-7F4D-C5C6496E5215}"/>
                </a:ext>
              </a:extLst>
            </p:cNvPr>
            <p:cNvSpPr/>
            <p:nvPr/>
          </p:nvSpPr>
          <p:spPr>
            <a:xfrm>
              <a:off x="6670040" y="3424977"/>
              <a:ext cx="77381" cy="222708"/>
            </a:xfrm>
            <a:custGeom>
              <a:avLst/>
              <a:gdLst>
                <a:gd name="connsiteX0" fmla="*/ 18874 w 77381"/>
                <a:gd name="connsiteY0" fmla="*/ 0 h 222708"/>
                <a:gd name="connsiteX1" fmla="*/ 77382 w 77381"/>
                <a:gd name="connsiteY1" fmla="*/ 0 h 222708"/>
                <a:gd name="connsiteX2" fmla="*/ 52846 w 77381"/>
                <a:gd name="connsiteY2" fmla="*/ 222709 h 222708"/>
                <a:gd name="connsiteX3" fmla="*/ 0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18874" y="0"/>
                  </a:moveTo>
                  <a:lnTo>
                    <a:pt x="77382" y="0"/>
                  </a:lnTo>
                  <a:lnTo>
                    <a:pt x="52846" y="222709"/>
                  </a:lnTo>
                  <a:lnTo>
                    <a:pt x="0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0" name="Полилиния: фигура 89">
              <a:extLst>
                <a:ext uri="{FF2B5EF4-FFF2-40B4-BE49-F238E27FC236}">
                  <a16:creationId xmlns:a16="http://schemas.microsoft.com/office/drawing/2014/main" id="{C824FD5D-1DB3-23F1-9651-5D8B796AFD18}"/>
                </a:ext>
              </a:extLst>
            </p:cNvPr>
            <p:cNvSpPr/>
            <p:nvPr/>
          </p:nvSpPr>
          <p:spPr>
            <a:xfrm>
              <a:off x="6422795" y="3424977"/>
              <a:ext cx="300090" cy="252906"/>
            </a:xfrm>
            <a:custGeom>
              <a:avLst/>
              <a:gdLst>
                <a:gd name="connsiteX0" fmla="*/ 247245 w 300090"/>
                <a:gd name="connsiteY0" fmla="*/ 183074 h 252906"/>
                <a:gd name="connsiteX1" fmla="*/ 177412 w 300090"/>
                <a:gd name="connsiteY1" fmla="*/ 128341 h 252906"/>
                <a:gd name="connsiteX2" fmla="*/ 177412 w 300090"/>
                <a:gd name="connsiteY2" fmla="*/ 0 h 252906"/>
                <a:gd name="connsiteX3" fmla="*/ 158539 w 300090"/>
                <a:gd name="connsiteY3" fmla="*/ 0 h 252906"/>
                <a:gd name="connsiteX4" fmla="*/ 135890 w 300090"/>
                <a:gd name="connsiteY4" fmla="*/ 0 h 252906"/>
                <a:gd name="connsiteX5" fmla="*/ 122679 w 300090"/>
                <a:gd name="connsiteY5" fmla="*/ 0 h 252906"/>
                <a:gd name="connsiteX6" fmla="*/ 122679 w 300090"/>
                <a:gd name="connsiteY6" fmla="*/ 128341 h 252906"/>
                <a:gd name="connsiteX7" fmla="*/ 52846 w 300090"/>
                <a:gd name="connsiteY7" fmla="*/ 183074 h 252906"/>
                <a:gd name="connsiteX8" fmla="*/ 0 w 300090"/>
                <a:gd name="connsiteY8" fmla="*/ 222709 h 252906"/>
                <a:gd name="connsiteX9" fmla="*/ 1887 w 300090"/>
                <a:gd name="connsiteY9" fmla="*/ 252907 h 252906"/>
                <a:gd name="connsiteX10" fmla="*/ 49071 w 300090"/>
                <a:gd name="connsiteY10" fmla="*/ 252907 h 252906"/>
                <a:gd name="connsiteX11" fmla="*/ 58508 w 300090"/>
                <a:gd name="connsiteY11" fmla="*/ 245357 h 252906"/>
                <a:gd name="connsiteX12" fmla="*/ 149102 w 300090"/>
                <a:gd name="connsiteY12" fmla="*/ 171750 h 252906"/>
                <a:gd name="connsiteX13" fmla="*/ 149102 w 300090"/>
                <a:gd name="connsiteY13" fmla="*/ 171750 h 252906"/>
                <a:gd name="connsiteX14" fmla="*/ 150989 w 300090"/>
                <a:gd name="connsiteY14" fmla="*/ 171750 h 252906"/>
                <a:gd name="connsiteX15" fmla="*/ 150989 w 300090"/>
                <a:gd name="connsiteY15" fmla="*/ 171750 h 252906"/>
                <a:gd name="connsiteX16" fmla="*/ 241583 w 300090"/>
                <a:gd name="connsiteY16" fmla="*/ 245357 h 252906"/>
                <a:gd name="connsiteX17" fmla="*/ 251019 w 300090"/>
                <a:gd name="connsiteY17" fmla="*/ 252907 h 252906"/>
                <a:gd name="connsiteX18" fmla="*/ 298203 w 300090"/>
                <a:gd name="connsiteY18" fmla="*/ 252907 h 252906"/>
                <a:gd name="connsiteX19" fmla="*/ 300091 w 300090"/>
                <a:gd name="connsiteY19" fmla="*/ 222709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00090" h="252906">
                  <a:moveTo>
                    <a:pt x="247245" y="183074"/>
                  </a:moveTo>
                  <a:lnTo>
                    <a:pt x="177412" y="128341"/>
                  </a:lnTo>
                  <a:lnTo>
                    <a:pt x="177412" y="0"/>
                  </a:lnTo>
                  <a:lnTo>
                    <a:pt x="158539" y="0"/>
                  </a:lnTo>
                  <a:lnTo>
                    <a:pt x="135890" y="0"/>
                  </a:lnTo>
                  <a:lnTo>
                    <a:pt x="122679" y="0"/>
                  </a:lnTo>
                  <a:lnTo>
                    <a:pt x="122679" y="128341"/>
                  </a:lnTo>
                  <a:lnTo>
                    <a:pt x="52846" y="183074"/>
                  </a:lnTo>
                  <a:lnTo>
                    <a:pt x="0" y="222709"/>
                  </a:lnTo>
                  <a:lnTo>
                    <a:pt x="1887" y="252907"/>
                  </a:lnTo>
                  <a:lnTo>
                    <a:pt x="49071" y="252907"/>
                  </a:lnTo>
                  <a:lnTo>
                    <a:pt x="58508" y="245357"/>
                  </a:lnTo>
                  <a:lnTo>
                    <a:pt x="149102" y="171750"/>
                  </a:lnTo>
                  <a:lnTo>
                    <a:pt x="149102" y="171750"/>
                  </a:lnTo>
                  <a:lnTo>
                    <a:pt x="150989" y="171750"/>
                  </a:lnTo>
                  <a:lnTo>
                    <a:pt x="150989" y="171750"/>
                  </a:lnTo>
                  <a:lnTo>
                    <a:pt x="241583" y="245357"/>
                  </a:lnTo>
                  <a:lnTo>
                    <a:pt x="251019" y="252907"/>
                  </a:lnTo>
                  <a:lnTo>
                    <a:pt x="298203" y="252907"/>
                  </a:lnTo>
                  <a:lnTo>
                    <a:pt x="300091" y="222709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1" name="Полилиния: фигура 90">
              <a:extLst>
                <a:ext uri="{FF2B5EF4-FFF2-40B4-BE49-F238E27FC236}">
                  <a16:creationId xmlns:a16="http://schemas.microsoft.com/office/drawing/2014/main" id="{20DBE68B-5203-0EF0-6540-FCE55A0F1BDB}"/>
                </a:ext>
              </a:extLst>
            </p:cNvPr>
            <p:cNvSpPr/>
            <p:nvPr/>
          </p:nvSpPr>
          <p:spPr>
            <a:xfrm>
              <a:off x="7011653" y="3424977"/>
              <a:ext cx="320851" cy="252906"/>
            </a:xfrm>
            <a:custGeom>
              <a:avLst/>
              <a:gdLst>
                <a:gd name="connsiteX0" fmla="*/ 251019 w 320851"/>
                <a:gd name="connsiteY0" fmla="*/ 0 h 252906"/>
                <a:gd name="connsiteX1" fmla="*/ 160426 w 320851"/>
                <a:gd name="connsiteY1" fmla="*/ 115129 h 252906"/>
                <a:gd name="connsiteX2" fmla="*/ 67945 w 320851"/>
                <a:gd name="connsiteY2" fmla="*/ 0 h 252906"/>
                <a:gd name="connsiteX3" fmla="*/ 0 w 320851"/>
                <a:gd name="connsiteY3" fmla="*/ 0 h 252906"/>
                <a:gd name="connsiteX4" fmla="*/ 132115 w 320851"/>
                <a:gd name="connsiteY4" fmla="*/ 162313 h 252906"/>
                <a:gd name="connsiteX5" fmla="*/ 132115 w 320851"/>
                <a:gd name="connsiteY5" fmla="*/ 252907 h 252906"/>
                <a:gd name="connsiteX6" fmla="*/ 160426 w 320851"/>
                <a:gd name="connsiteY6" fmla="*/ 252907 h 252906"/>
                <a:gd name="connsiteX7" fmla="*/ 188736 w 320851"/>
                <a:gd name="connsiteY7" fmla="*/ 252907 h 252906"/>
                <a:gd name="connsiteX8" fmla="*/ 188736 w 320851"/>
                <a:gd name="connsiteY8" fmla="*/ 162313 h 252906"/>
                <a:gd name="connsiteX9" fmla="*/ 320852 w 320851"/>
                <a:gd name="connsiteY9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0851" h="252906">
                  <a:moveTo>
                    <a:pt x="251019" y="0"/>
                  </a:moveTo>
                  <a:lnTo>
                    <a:pt x="160426" y="115129"/>
                  </a:lnTo>
                  <a:lnTo>
                    <a:pt x="67945" y="0"/>
                  </a:lnTo>
                  <a:lnTo>
                    <a:pt x="0" y="0"/>
                  </a:lnTo>
                  <a:lnTo>
                    <a:pt x="132115" y="162313"/>
                  </a:lnTo>
                  <a:lnTo>
                    <a:pt x="132115" y="252907"/>
                  </a:lnTo>
                  <a:lnTo>
                    <a:pt x="160426" y="252907"/>
                  </a:lnTo>
                  <a:lnTo>
                    <a:pt x="188736" y="252907"/>
                  </a:lnTo>
                  <a:lnTo>
                    <a:pt x="188736" y="162313"/>
                  </a:lnTo>
                  <a:lnTo>
                    <a:pt x="320852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2" name="Полилиния: фигура 91">
              <a:extLst>
                <a:ext uri="{FF2B5EF4-FFF2-40B4-BE49-F238E27FC236}">
                  <a16:creationId xmlns:a16="http://schemas.microsoft.com/office/drawing/2014/main" id="{9AA6996C-5563-2995-149C-662181684FF0}"/>
                </a:ext>
              </a:extLst>
            </p:cNvPr>
            <p:cNvSpPr/>
            <p:nvPr/>
          </p:nvSpPr>
          <p:spPr>
            <a:xfrm>
              <a:off x="7391012" y="3423090"/>
              <a:ext cx="277442" cy="254794"/>
            </a:xfrm>
            <a:custGeom>
              <a:avLst/>
              <a:gdLst>
                <a:gd name="connsiteX0" fmla="*/ 269893 w 277442"/>
                <a:gd name="connsiteY0" fmla="*/ 254794 h 254794"/>
                <a:gd name="connsiteX1" fmla="*/ 0 w 277442"/>
                <a:gd name="connsiteY1" fmla="*/ 254794 h 254794"/>
                <a:gd name="connsiteX2" fmla="*/ 0 w 277442"/>
                <a:gd name="connsiteY2" fmla="*/ 171750 h 254794"/>
                <a:gd name="connsiteX3" fmla="*/ 13211 w 277442"/>
                <a:gd name="connsiteY3" fmla="*/ 132115 h 254794"/>
                <a:gd name="connsiteX4" fmla="*/ 54734 w 277442"/>
                <a:gd name="connsiteY4" fmla="*/ 115129 h 254794"/>
                <a:gd name="connsiteX5" fmla="*/ 190624 w 277442"/>
                <a:gd name="connsiteY5" fmla="*/ 100030 h 254794"/>
                <a:gd name="connsiteX6" fmla="*/ 207610 w 277442"/>
                <a:gd name="connsiteY6" fmla="*/ 94368 h 254794"/>
                <a:gd name="connsiteX7" fmla="*/ 211385 w 277442"/>
                <a:gd name="connsiteY7" fmla="*/ 79269 h 254794"/>
                <a:gd name="connsiteX8" fmla="*/ 211385 w 277442"/>
                <a:gd name="connsiteY8" fmla="*/ 69832 h 254794"/>
                <a:gd name="connsiteX9" fmla="*/ 207610 w 277442"/>
                <a:gd name="connsiteY9" fmla="*/ 52846 h 254794"/>
                <a:gd name="connsiteX10" fmla="*/ 192511 w 277442"/>
                <a:gd name="connsiteY10" fmla="*/ 49071 h 254794"/>
                <a:gd name="connsiteX11" fmla="*/ 86819 w 277442"/>
                <a:gd name="connsiteY11" fmla="*/ 49071 h 254794"/>
                <a:gd name="connsiteX12" fmla="*/ 71720 w 277442"/>
                <a:gd name="connsiteY12" fmla="*/ 52846 h 254794"/>
                <a:gd name="connsiteX13" fmla="*/ 67945 w 277442"/>
                <a:gd name="connsiteY13" fmla="*/ 69832 h 254794"/>
                <a:gd name="connsiteX14" fmla="*/ 67945 w 277442"/>
                <a:gd name="connsiteY14" fmla="*/ 79269 h 254794"/>
                <a:gd name="connsiteX15" fmla="*/ 7549 w 277442"/>
                <a:gd name="connsiteY15" fmla="*/ 79269 h 254794"/>
                <a:gd name="connsiteX16" fmla="*/ 7549 w 277442"/>
                <a:gd name="connsiteY16" fmla="*/ 54734 h 254794"/>
                <a:gd name="connsiteX17" fmla="*/ 20761 w 277442"/>
                <a:gd name="connsiteY17" fmla="*/ 13212 h 254794"/>
                <a:gd name="connsiteX18" fmla="*/ 62283 w 277442"/>
                <a:gd name="connsiteY18" fmla="*/ 0 h 254794"/>
                <a:gd name="connsiteX19" fmla="*/ 222709 w 277442"/>
                <a:gd name="connsiteY19" fmla="*/ 0 h 254794"/>
                <a:gd name="connsiteX20" fmla="*/ 264231 w 277442"/>
                <a:gd name="connsiteY20" fmla="*/ 13212 h 254794"/>
                <a:gd name="connsiteX21" fmla="*/ 277442 w 277442"/>
                <a:gd name="connsiteY21" fmla="*/ 54734 h 254794"/>
                <a:gd name="connsiteX22" fmla="*/ 277442 w 277442"/>
                <a:gd name="connsiteY22" fmla="*/ 90593 h 254794"/>
                <a:gd name="connsiteX23" fmla="*/ 264231 w 277442"/>
                <a:gd name="connsiteY23" fmla="*/ 130228 h 254794"/>
                <a:gd name="connsiteX24" fmla="*/ 222709 w 277442"/>
                <a:gd name="connsiteY24" fmla="*/ 147214 h 254794"/>
                <a:gd name="connsiteX25" fmla="*/ 86819 w 277442"/>
                <a:gd name="connsiteY25" fmla="*/ 162313 h 254794"/>
                <a:gd name="connsiteX26" fmla="*/ 71720 w 277442"/>
                <a:gd name="connsiteY26" fmla="*/ 167975 h 254794"/>
                <a:gd name="connsiteX27" fmla="*/ 67945 w 277442"/>
                <a:gd name="connsiteY27" fmla="*/ 183074 h 254794"/>
                <a:gd name="connsiteX28" fmla="*/ 67945 w 277442"/>
                <a:gd name="connsiteY28" fmla="*/ 203835 h 254794"/>
                <a:gd name="connsiteX29" fmla="*/ 275555 w 277442"/>
                <a:gd name="connsiteY29" fmla="*/ 203835 h 254794"/>
                <a:gd name="connsiteX30" fmla="*/ 275555 w 277442"/>
                <a:gd name="connsiteY30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77442" h="254794">
                  <a:moveTo>
                    <a:pt x="269893" y="254794"/>
                  </a:moveTo>
                  <a:lnTo>
                    <a:pt x="0" y="254794"/>
                  </a:lnTo>
                  <a:lnTo>
                    <a:pt x="0" y="171750"/>
                  </a:lnTo>
                  <a:cubicBezTo>
                    <a:pt x="0" y="152876"/>
                    <a:pt x="3775" y="139665"/>
                    <a:pt x="13211" y="132115"/>
                  </a:cubicBezTo>
                  <a:cubicBezTo>
                    <a:pt x="22648" y="122679"/>
                    <a:pt x="35860" y="117017"/>
                    <a:pt x="54734" y="115129"/>
                  </a:cubicBezTo>
                  <a:lnTo>
                    <a:pt x="190624" y="100030"/>
                  </a:lnTo>
                  <a:cubicBezTo>
                    <a:pt x="198173" y="98143"/>
                    <a:pt x="203835" y="96256"/>
                    <a:pt x="207610" y="94368"/>
                  </a:cubicBezTo>
                  <a:cubicBezTo>
                    <a:pt x="211385" y="92481"/>
                    <a:pt x="211385" y="86819"/>
                    <a:pt x="211385" y="79269"/>
                  </a:cubicBezTo>
                  <a:lnTo>
                    <a:pt x="211385" y="69832"/>
                  </a:lnTo>
                  <a:cubicBezTo>
                    <a:pt x="211385" y="62283"/>
                    <a:pt x="209497" y="56621"/>
                    <a:pt x="207610" y="52846"/>
                  </a:cubicBezTo>
                  <a:cubicBezTo>
                    <a:pt x="203835" y="49071"/>
                    <a:pt x="200060" y="49071"/>
                    <a:pt x="192511" y="49071"/>
                  </a:cubicBezTo>
                  <a:lnTo>
                    <a:pt x="86819" y="49071"/>
                  </a:lnTo>
                  <a:cubicBezTo>
                    <a:pt x="79269" y="49071"/>
                    <a:pt x="73607" y="50959"/>
                    <a:pt x="71720" y="52846"/>
                  </a:cubicBezTo>
                  <a:cubicBezTo>
                    <a:pt x="67945" y="56621"/>
                    <a:pt x="67945" y="60396"/>
                    <a:pt x="67945" y="69832"/>
                  </a:cubicBezTo>
                  <a:lnTo>
                    <a:pt x="67945" y="79269"/>
                  </a:lnTo>
                  <a:lnTo>
                    <a:pt x="7549" y="79269"/>
                  </a:lnTo>
                  <a:lnTo>
                    <a:pt x="7549" y="54734"/>
                  </a:lnTo>
                  <a:cubicBezTo>
                    <a:pt x="7549" y="35860"/>
                    <a:pt x="11324" y="22648"/>
                    <a:pt x="20761" y="13212"/>
                  </a:cubicBezTo>
                  <a:cubicBezTo>
                    <a:pt x="30198" y="3775"/>
                    <a:pt x="43409" y="0"/>
                    <a:pt x="62283" y="0"/>
                  </a:cubicBezTo>
                  <a:lnTo>
                    <a:pt x="222709" y="0"/>
                  </a:lnTo>
                  <a:cubicBezTo>
                    <a:pt x="241582" y="0"/>
                    <a:pt x="254794" y="3775"/>
                    <a:pt x="264231" y="13212"/>
                  </a:cubicBezTo>
                  <a:cubicBezTo>
                    <a:pt x="273668" y="22648"/>
                    <a:pt x="277442" y="35860"/>
                    <a:pt x="277442" y="54734"/>
                  </a:cubicBezTo>
                  <a:lnTo>
                    <a:pt x="277442" y="90593"/>
                  </a:lnTo>
                  <a:cubicBezTo>
                    <a:pt x="277442" y="109467"/>
                    <a:pt x="273668" y="122679"/>
                    <a:pt x="264231" y="130228"/>
                  </a:cubicBezTo>
                  <a:cubicBezTo>
                    <a:pt x="254794" y="139665"/>
                    <a:pt x="241582" y="145327"/>
                    <a:pt x="222709" y="147214"/>
                  </a:cubicBezTo>
                  <a:lnTo>
                    <a:pt x="86819" y="162313"/>
                  </a:lnTo>
                  <a:cubicBezTo>
                    <a:pt x="79269" y="164201"/>
                    <a:pt x="73607" y="166088"/>
                    <a:pt x="71720" y="167975"/>
                  </a:cubicBezTo>
                  <a:cubicBezTo>
                    <a:pt x="69832" y="169863"/>
                    <a:pt x="67945" y="175525"/>
                    <a:pt x="67945" y="183074"/>
                  </a:cubicBezTo>
                  <a:lnTo>
                    <a:pt x="67945" y="203835"/>
                  </a:lnTo>
                  <a:lnTo>
                    <a:pt x="275555" y="203835"/>
                  </a:lnTo>
                  <a:lnTo>
                    <a:pt x="275555" y="254794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75621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сновно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32EC631-33D4-79B9-E2A6-D94A807A0669}"/>
              </a:ext>
            </a:extLst>
          </p:cNvPr>
          <p:cNvSpPr/>
          <p:nvPr userDrawn="1"/>
        </p:nvSpPr>
        <p:spPr>
          <a:xfrm>
            <a:off x="0" y="0"/>
            <a:ext cx="12192000" cy="16906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noFill/>
              </a:ln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35115-5562-CC0B-5F38-EDB1D0798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648"/>
            <a:ext cx="7954297" cy="96504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3" name="Объект 2">
            <a:extLst>
              <a:ext uri="{FF2B5EF4-FFF2-40B4-BE49-F238E27FC236}">
                <a16:creationId xmlns:a16="http://schemas.microsoft.com/office/drawing/2014/main" id="{243AFD8D-93C6-CCC3-0BF6-473E1E131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>
            <a:lvl1pPr marL="0" indent="0">
              <a:buClr>
                <a:schemeClr val="accent2"/>
              </a:buClr>
              <a:buNone/>
              <a:defRPr sz="20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>
              <a:buClr>
                <a:schemeClr val="accent2"/>
              </a:buClr>
              <a:buNone/>
              <a:defRPr/>
            </a:lvl2pPr>
            <a:lvl3pPr marL="914400" indent="0">
              <a:buClr>
                <a:schemeClr val="accent2"/>
              </a:buClr>
              <a:buNone/>
              <a:defRPr/>
            </a:lvl3pPr>
            <a:lvl4pPr marL="1371600" indent="0">
              <a:buClr>
                <a:schemeClr val="accent2"/>
              </a:buClr>
              <a:buNone/>
              <a:defRPr/>
            </a:lvl4pPr>
            <a:lvl5pPr marL="1828800" indent="0">
              <a:buClr>
                <a:schemeClr val="accent2"/>
              </a:buClr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grpSp>
        <p:nvGrpSpPr>
          <p:cNvPr id="18" name="Рисунок 5">
            <a:extLst>
              <a:ext uri="{FF2B5EF4-FFF2-40B4-BE49-F238E27FC236}">
                <a16:creationId xmlns:a16="http://schemas.microsoft.com/office/drawing/2014/main" id="{A3724BFF-8867-F731-B48B-46ED1BD1E924}"/>
              </a:ext>
            </a:extLst>
          </p:cNvPr>
          <p:cNvGrpSpPr/>
          <p:nvPr userDrawn="1"/>
        </p:nvGrpSpPr>
        <p:grpSpPr>
          <a:xfrm>
            <a:off x="9047443" y="929854"/>
            <a:ext cx="2306357" cy="502038"/>
            <a:chOff x="5514974" y="3300412"/>
            <a:chExt cx="2306357" cy="502038"/>
          </a:xfrm>
        </p:grpSpPr>
        <p:sp>
          <p:nvSpPr>
            <p:cNvPr id="19" name="Полилиния: фигура 18">
              <a:extLst>
                <a:ext uri="{FF2B5EF4-FFF2-40B4-BE49-F238E27FC236}">
                  <a16:creationId xmlns:a16="http://schemas.microsoft.com/office/drawing/2014/main" id="{B016916F-799C-B3DC-12E7-5BAAC0836203}"/>
                </a:ext>
              </a:extLst>
            </p:cNvPr>
            <p:cNvSpPr/>
            <p:nvPr/>
          </p:nvSpPr>
          <p:spPr>
            <a:xfrm>
              <a:off x="5514974" y="3300412"/>
              <a:ext cx="2306357" cy="502038"/>
            </a:xfrm>
            <a:custGeom>
              <a:avLst/>
              <a:gdLst>
                <a:gd name="connsiteX0" fmla="*/ 0 w 2306357"/>
                <a:gd name="connsiteY0" fmla="*/ 0 h 502038"/>
                <a:gd name="connsiteX1" fmla="*/ 2306358 w 2306357"/>
                <a:gd name="connsiteY1" fmla="*/ 0 h 502038"/>
                <a:gd name="connsiteX2" fmla="*/ 2306358 w 2306357"/>
                <a:gd name="connsiteY2" fmla="*/ 502039 h 502038"/>
                <a:gd name="connsiteX3" fmla="*/ 0 w 2306357"/>
                <a:gd name="connsiteY3" fmla="*/ 502039 h 502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6357" h="502038">
                  <a:moveTo>
                    <a:pt x="0" y="0"/>
                  </a:moveTo>
                  <a:lnTo>
                    <a:pt x="2306358" y="0"/>
                  </a:lnTo>
                  <a:lnTo>
                    <a:pt x="2306358" y="502039"/>
                  </a:lnTo>
                  <a:lnTo>
                    <a:pt x="0" y="502039"/>
                  </a:lnTo>
                  <a:close/>
                </a:path>
              </a:pathLst>
            </a:custGeom>
            <a:solidFill>
              <a:srgbClr val="020203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:a16="http://schemas.microsoft.com/office/drawing/2014/main" id="{83CA44A5-84F6-E7B6-8D84-525EA4D956EB}"/>
                </a:ext>
              </a:extLst>
            </p:cNvPr>
            <p:cNvSpPr/>
            <p:nvPr/>
          </p:nvSpPr>
          <p:spPr>
            <a:xfrm>
              <a:off x="5975490" y="3424977"/>
              <a:ext cx="56620" cy="254794"/>
            </a:xfrm>
            <a:custGeom>
              <a:avLst/>
              <a:gdLst>
                <a:gd name="connsiteX0" fmla="*/ 0 w 56620"/>
                <a:gd name="connsiteY0" fmla="*/ 0 h 254794"/>
                <a:gd name="connsiteX1" fmla="*/ 56621 w 56620"/>
                <a:gd name="connsiteY1" fmla="*/ 0 h 254794"/>
                <a:gd name="connsiteX2" fmla="*/ 56621 w 56620"/>
                <a:gd name="connsiteY2" fmla="*/ 254794 h 254794"/>
                <a:gd name="connsiteX3" fmla="*/ 0 w 56620"/>
                <a:gd name="connsiteY3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620" h="254794">
                  <a:moveTo>
                    <a:pt x="0" y="0"/>
                  </a:moveTo>
                  <a:lnTo>
                    <a:pt x="56621" y="0"/>
                  </a:lnTo>
                  <a:lnTo>
                    <a:pt x="56621" y="254794"/>
                  </a:lnTo>
                  <a:lnTo>
                    <a:pt x="0" y="254794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1" name="Полилиния: фигура 20">
              <a:extLst>
                <a:ext uri="{FF2B5EF4-FFF2-40B4-BE49-F238E27FC236}">
                  <a16:creationId xmlns:a16="http://schemas.microsoft.com/office/drawing/2014/main" id="{BB636761-8A1F-29CD-AC02-DDE152AFEB5E}"/>
                </a:ext>
              </a:extLst>
            </p:cNvPr>
            <p:cNvSpPr/>
            <p:nvPr/>
          </p:nvSpPr>
          <p:spPr>
            <a:xfrm>
              <a:off x="5637652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:a16="http://schemas.microsoft.com/office/drawing/2014/main" id="{F23B41ED-2224-324F-F1B8-E4BBCB9EE45C}"/>
                </a:ext>
              </a:extLst>
            </p:cNvPr>
            <p:cNvSpPr/>
            <p:nvPr/>
          </p:nvSpPr>
          <p:spPr>
            <a:xfrm>
              <a:off x="6754971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:a16="http://schemas.microsoft.com/office/drawing/2014/main" id="{F90B900B-B71B-DC64-3F76-19CF6E2C06DE}"/>
                </a:ext>
              </a:extLst>
            </p:cNvPr>
            <p:cNvSpPr/>
            <p:nvPr/>
          </p:nvSpPr>
          <p:spPr>
            <a:xfrm>
              <a:off x="6081182" y="3423090"/>
              <a:ext cx="290653" cy="254794"/>
            </a:xfrm>
            <a:custGeom>
              <a:avLst/>
              <a:gdLst>
                <a:gd name="connsiteX0" fmla="*/ 290654 w 290653"/>
                <a:gd name="connsiteY0" fmla="*/ 84931 h 254794"/>
                <a:gd name="connsiteX1" fmla="*/ 290654 w 290653"/>
                <a:gd name="connsiteY1" fmla="*/ 75495 h 254794"/>
                <a:gd name="connsiteX2" fmla="*/ 213272 w 290653"/>
                <a:gd name="connsiteY2" fmla="*/ 0 h 254794"/>
                <a:gd name="connsiteX3" fmla="*/ 56621 w 290653"/>
                <a:gd name="connsiteY3" fmla="*/ 0 h 254794"/>
                <a:gd name="connsiteX4" fmla="*/ 56621 w 290653"/>
                <a:gd name="connsiteY4" fmla="*/ 0 h 254794"/>
                <a:gd name="connsiteX5" fmla="*/ 0 w 290653"/>
                <a:gd name="connsiteY5" fmla="*/ 0 h 254794"/>
                <a:gd name="connsiteX6" fmla="*/ 0 w 290653"/>
                <a:gd name="connsiteY6" fmla="*/ 254794 h 254794"/>
                <a:gd name="connsiteX7" fmla="*/ 56621 w 290653"/>
                <a:gd name="connsiteY7" fmla="*/ 254794 h 254794"/>
                <a:gd name="connsiteX8" fmla="*/ 56621 w 290653"/>
                <a:gd name="connsiteY8" fmla="*/ 160426 h 254794"/>
                <a:gd name="connsiteX9" fmla="*/ 173637 w 290653"/>
                <a:gd name="connsiteY9" fmla="*/ 160426 h 254794"/>
                <a:gd name="connsiteX10" fmla="*/ 232146 w 290653"/>
                <a:gd name="connsiteY10" fmla="*/ 254794 h 254794"/>
                <a:gd name="connsiteX11" fmla="*/ 288767 w 290653"/>
                <a:gd name="connsiteY11" fmla="*/ 254794 h 254794"/>
                <a:gd name="connsiteX12" fmla="*/ 230258 w 290653"/>
                <a:gd name="connsiteY12" fmla="*/ 158538 h 254794"/>
                <a:gd name="connsiteX13" fmla="*/ 290654 w 290653"/>
                <a:gd name="connsiteY13" fmla="*/ 84931 h 254794"/>
                <a:gd name="connsiteX14" fmla="*/ 237808 w 290653"/>
                <a:gd name="connsiteY14" fmla="*/ 84931 h 254794"/>
                <a:gd name="connsiteX15" fmla="*/ 209497 w 290653"/>
                <a:gd name="connsiteY15" fmla="*/ 113242 h 254794"/>
                <a:gd name="connsiteX16" fmla="*/ 56621 w 290653"/>
                <a:gd name="connsiteY16" fmla="*/ 113242 h 254794"/>
                <a:gd name="connsiteX17" fmla="*/ 56621 w 290653"/>
                <a:gd name="connsiteY17" fmla="*/ 47184 h 254794"/>
                <a:gd name="connsiteX18" fmla="*/ 211385 w 290653"/>
                <a:gd name="connsiteY18" fmla="*/ 47184 h 254794"/>
                <a:gd name="connsiteX19" fmla="*/ 237808 w 290653"/>
                <a:gd name="connsiteY19" fmla="*/ 75495 h 254794"/>
                <a:gd name="connsiteX20" fmla="*/ 237808 w 290653"/>
                <a:gd name="connsiteY20" fmla="*/ 84931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90653" h="254794">
                  <a:moveTo>
                    <a:pt x="290654" y="84931"/>
                  </a:moveTo>
                  <a:lnTo>
                    <a:pt x="290654" y="75495"/>
                  </a:lnTo>
                  <a:cubicBezTo>
                    <a:pt x="290654" y="28310"/>
                    <a:pt x="254794" y="0"/>
                    <a:pt x="213272" y="0"/>
                  </a:cubicBezTo>
                  <a:lnTo>
                    <a:pt x="56621" y="0"/>
                  </a:lnTo>
                  <a:lnTo>
                    <a:pt x="56621" y="0"/>
                  </a:lnTo>
                  <a:lnTo>
                    <a:pt x="0" y="0"/>
                  </a:lnTo>
                  <a:lnTo>
                    <a:pt x="0" y="254794"/>
                  </a:lnTo>
                  <a:lnTo>
                    <a:pt x="56621" y="254794"/>
                  </a:lnTo>
                  <a:lnTo>
                    <a:pt x="56621" y="160426"/>
                  </a:lnTo>
                  <a:lnTo>
                    <a:pt x="173637" y="160426"/>
                  </a:lnTo>
                  <a:lnTo>
                    <a:pt x="232146" y="254794"/>
                  </a:lnTo>
                  <a:lnTo>
                    <a:pt x="288767" y="254794"/>
                  </a:lnTo>
                  <a:lnTo>
                    <a:pt x="230258" y="158538"/>
                  </a:lnTo>
                  <a:cubicBezTo>
                    <a:pt x="262344" y="152876"/>
                    <a:pt x="290654" y="130228"/>
                    <a:pt x="290654" y="84931"/>
                  </a:cubicBezTo>
                  <a:moveTo>
                    <a:pt x="237808" y="84931"/>
                  </a:moveTo>
                  <a:cubicBezTo>
                    <a:pt x="237808" y="101918"/>
                    <a:pt x="224596" y="113242"/>
                    <a:pt x="209497" y="113242"/>
                  </a:cubicBezTo>
                  <a:lnTo>
                    <a:pt x="56621" y="113242"/>
                  </a:lnTo>
                  <a:lnTo>
                    <a:pt x="56621" y="47184"/>
                  </a:lnTo>
                  <a:lnTo>
                    <a:pt x="211385" y="47184"/>
                  </a:lnTo>
                  <a:cubicBezTo>
                    <a:pt x="226484" y="47184"/>
                    <a:pt x="237808" y="60396"/>
                    <a:pt x="237808" y="75495"/>
                  </a:cubicBezTo>
                  <a:lnTo>
                    <a:pt x="237808" y="84931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:a16="http://schemas.microsoft.com/office/drawing/2014/main" id="{391E542D-AAB0-23D5-26B3-EDE631046B7F}"/>
                </a:ext>
              </a:extLst>
            </p:cNvPr>
            <p:cNvSpPr/>
            <p:nvPr/>
          </p:nvSpPr>
          <p:spPr>
            <a:xfrm>
              <a:off x="6398259" y="3424977"/>
              <a:ext cx="77381" cy="222708"/>
            </a:xfrm>
            <a:custGeom>
              <a:avLst/>
              <a:gdLst>
                <a:gd name="connsiteX0" fmla="*/ 58508 w 77381"/>
                <a:gd name="connsiteY0" fmla="*/ 0 h 222708"/>
                <a:gd name="connsiteX1" fmla="*/ 0 w 77381"/>
                <a:gd name="connsiteY1" fmla="*/ 0 h 222708"/>
                <a:gd name="connsiteX2" fmla="*/ 24536 w 77381"/>
                <a:gd name="connsiteY2" fmla="*/ 222709 h 222708"/>
                <a:gd name="connsiteX3" fmla="*/ 77382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58508" y="0"/>
                  </a:moveTo>
                  <a:lnTo>
                    <a:pt x="0" y="0"/>
                  </a:lnTo>
                  <a:lnTo>
                    <a:pt x="24536" y="222709"/>
                  </a:lnTo>
                  <a:lnTo>
                    <a:pt x="77382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:a16="http://schemas.microsoft.com/office/drawing/2014/main" id="{BFF3C972-B1E4-44FC-989E-7B1279BFE667}"/>
                </a:ext>
              </a:extLst>
            </p:cNvPr>
            <p:cNvSpPr/>
            <p:nvPr/>
          </p:nvSpPr>
          <p:spPr>
            <a:xfrm>
              <a:off x="6670040" y="3424977"/>
              <a:ext cx="77381" cy="222708"/>
            </a:xfrm>
            <a:custGeom>
              <a:avLst/>
              <a:gdLst>
                <a:gd name="connsiteX0" fmla="*/ 18874 w 77381"/>
                <a:gd name="connsiteY0" fmla="*/ 0 h 222708"/>
                <a:gd name="connsiteX1" fmla="*/ 77382 w 77381"/>
                <a:gd name="connsiteY1" fmla="*/ 0 h 222708"/>
                <a:gd name="connsiteX2" fmla="*/ 52846 w 77381"/>
                <a:gd name="connsiteY2" fmla="*/ 222709 h 222708"/>
                <a:gd name="connsiteX3" fmla="*/ 0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18874" y="0"/>
                  </a:moveTo>
                  <a:lnTo>
                    <a:pt x="77382" y="0"/>
                  </a:lnTo>
                  <a:lnTo>
                    <a:pt x="52846" y="222709"/>
                  </a:lnTo>
                  <a:lnTo>
                    <a:pt x="0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6" name="Полилиния: фигура 25">
              <a:extLst>
                <a:ext uri="{FF2B5EF4-FFF2-40B4-BE49-F238E27FC236}">
                  <a16:creationId xmlns:a16="http://schemas.microsoft.com/office/drawing/2014/main" id="{2E6FA99C-7DE1-B087-F700-59FC718FA139}"/>
                </a:ext>
              </a:extLst>
            </p:cNvPr>
            <p:cNvSpPr/>
            <p:nvPr/>
          </p:nvSpPr>
          <p:spPr>
            <a:xfrm>
              <a:off x="6422795" y="3424977"/>
              <a:ext cx="300090" cy="252906"/>
            </a:xfrm>
            <a:custGeom>
              <a:avLst/>
              <a:gdLst>
                <a:gd name="connsiteX0" fmla="*/ 247245 w 300090"/>
                <a:gd name="connsiteY0" fmla="*/ 183074 h 252906"/>
                <a:gd name="connsiteX1" fmla="*/ 177412 w 300090"/>
                <a:gd name="connsiteY1" fmla="*/ 128341 h 252906"/>
                <a:gd name="connsiteX2" fmla="*/ 177412 w 300090"/>
                <a:gd name="connsiteY2" fmla="*/ 0 h 252906"/>
                <a:gd name="connsiteX3" fmla="*/ 158539 w 300090"/>
                <a:gd name="connsiteY3" fmla="*/ 0 h 252906"/>
                <a:gd name="connsiteX4" fmla="*/ 135890 w 300090"/>
                <a:gd name="connsiteY4" fmla="*/ 0 h 252906"/>
                <a:gd name="connsiteX5" fmla="*/ 122679 w 300090"/>
                <a:gd name="connsiteY5" fmla="*/ 0 h 252906"/>
                <a:gd name="connsiteX6" fmla="*/ 122679 w 300090"/>
                <a:gd name="connsiteY6" fmla="*/ 128341 h 252906"/>
                <a:gd name="connsiteX7" fmla="*/ 52846 w 300090"/>
                <a:gd name="connsiteY7" fmla="*/ 183074 h 252906"/>
                <a:gd name="connsiteX8" fmla="*/ 0 w 300090"/>
                <a:gd name="connsiteY8" fmla="*/ 222709 h 252906"/>
                <a:gd name="connsiteX9" fmla="*/ 1887 w 300090"/>
                <a:gd name="connsiteY9" fmla="*/ 252907 h 252906"/>
                <a:gd name="connsiteX10" fmla="*/ 49071 w 300090"/>
                <a:gd name="connsiteY10" fmla="*/ 252907 h 252906"/>
                <a:gd name="connsiteX11" fmla="*/ 58508 w 300090"/>
                <a:gd name="connsiteY11" fmla="*/ 245357 h 252906"/>
                <a:gd name="connsiteX12" fmla="*/ 149102 w 300090"/>
                <a:gd name="connsiteY12" fmla="*/ 171750 h 252906"/>
                <a:gd name="connsiteX13" fmla="*/ 149102 w 300090"/>
                <a:gd name="connsiteY13" fmla="*/ 171750 h 252906"/>
                <a:gd name="connsiteX14" fmla="*/ 150989 w 300090"/>
                <a:gd name="connsiteY14" fmla="*/ 171750 h 252906"/>
                <a:gd name="connsiteX15" fmla="*/ 150989 w 300090"/>
                <a:gd name="connsiteY15" fmla="*/ 171750 h 252906"/>
                <a:gd name="connsiteX16" fmla="*/ 241583 w 300090"/>
                <a:gd name="connsiteY16" fmla="*/ 245357 h 252906"/>
                <a:gd name="connsiteX17" fmla="*/ 251019 w 300090"/>
                <a:gd name="connsiteY17" fmla="*/ 252907 h 252906"/>
                <a:gd name="connsiteX18" fmla="*/ 298203 w 300090"/>
                <a:gd name="connsiteY18" fmla="*/ 252907 h 252906"/>
                <a:gd name="connsiteX19" fmla="*/ 300091 w 300090"/>
                <a:gd name="connsiteY19" fmla="*/ 222709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00090" h="252906">
                  <a:moveTo>
                    <a:pt x="247245" y="183074"/>
                  </a:moveTo>
                  <a:lnTo>
                    <a:pt x="177412" y="128341"/>
                  </a:lnTo>
                  <a:lnTo>
                    <a:pt x="177412" y="0"/>
                  </a:lnTo>
                  <a:lnTo>
                    <a:pt x="158539" y="0"/>
                  </a:lnTo>
                  <a:lnTo>
                    <a:pt x="135890" y="0"/>
                  </a:lnTo>
                  <a:lnTo>
                    <a:pt x="122679" y="0"/>
                  </a:lnTo>
                  <a:lnTo>
                    <a:pt x="122679" y="128341"/>
                  </a:lnTo>
                  <a:lnTo>
                    <a:pt x="52846" y="183074"/>
                  </a:lnTo>
                  <a:lnTo>
                    <a:pt x="0" y="222709"/>
                  </a:lnTo>
                  <a:lnTo>
                    <a:pt x="1887" y="252907"/>
                  </a:lnTo>
                  <a:lnTo>
                    <a:pt x="49071" y="252907"/>
                  </a:lnTo>
                  <a:lnTo>
                    <a:pt x="58508" y="245357"/>
                  </a:lnTo>
                  <a:lnTo>
                    <a:pt x="149102" y="171750"/>
                  </a:lnTo>
                  <a:lnTo>
                    <a:pt x="149102" y="171750"/>
                  </a:lnTo>
                  <a:lnTo>
                    <a:pt x="150989" y="171750"/>
                  </a:lnTo>
                  <a:lnTo>
                    <a:pt x="150989" y="171750"/>
                  </a:lnTo>
                  <a:lnTo>
                    <a:pt x="241583" y="245357"/>
                  </a:lnTo>
                  <a:lnTo>
                    <a:pt x="251019" y="252907"/>
                  </a:lnTo>
                  <a:lnTo>
                    <a:pt x="298203" y="252907"/>
                  </a:lnTo>
                  <a:lnTo>
                    <a:pt x="300091" y="222709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7BEF61DA-DB7A-26E1-5457-B721D59ACBB5}"/>
                </a:ext>
              </a:extLst>
            </p:cNvPr>
            <p:cNvSpPr/>
            <p:nvPr/>
          </p:nvSpPr>
          <p:spPr>
            <a:xfrm>
              <a:off x="7011653" y="3424977"/>
              <a:ext cx="320851" cy="252906"/>
            </a:xfrm>
            <a:custGeom>
              <a:avLst/>
              <a:gdLst>
                <a:gd name="connsiteX0" fmla="*/ 251019 w 320851"/>
                <a:gd name="connsiteY0" fmla="*/ 0 h 252906"/>
                <a:gd name="connsiteX1" fmla="*/ 160426 w 320851"/>
                <a:gd name="connsiteY1" fmla="*/ 115129 h 252906"/>
                <a:gd name="connsiteX2" fmla="*/ 67945 w 320851"/>
                <a:gd name="connsiteY2" fmla="*/ 0 h 252906"/>
                <a:gd name="connsiteX3" fmla="*/ 0 w 320851"/>
                <a:gd name="connsiteY3" fmla="*/ 0 h 252906"/>
                <a:gd name="connsiteX4" fmla="*/ 132115 w 320851"/>
                <a:gd name="connsiteY4" fmla="*/ 162313 h 252906"/>
                <a:gd name="connsiteX5" fmla="*/ 132115 w 320851"/>
                <a:gd name="connsiteY5" fmla="*/ 252907 h 252906"/>
                <a:gd name="connsiteX6" fmla="*/ 160426 w 320851"/>
                <a:gd name="connsiteY6" fmla="*/ 252907 h 252906"/>
                <a:gd name="connsiteX7" fmla="*/ 188736 w 320851"/>
                <a:gd name="connsiteY7" fmla="*/ 252907 h 252906"/>
                <a:gd name="connsiteX8" fmla="*/ 188736 w 320851"/>
                <a:gd name="connsiteY8" fmla="*/ 162313 h 252906"/>
                <a:gd name="connsiteX9" fmla="*/ 320852 w 320851"/>
                <a:gd name="connsiteY9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0851" h="252906">
                  <a:moveTo>
                    <a:pt x="251019" y="0"/>
                  </a:moveTo>
                  <a:lnTo>
                    <a:pt x="160426" y="115129"/>
                  </a:lnTo>
                  <a:lnTo>
                    <a:pt x="67945" y="0"/>
                  </a:lnTo>
                  <a:lnTo>
                    <a:pt x="0" y="0"/>
                  </a:lnTo>
                  <a:lnTo>
                    <a:pt x="132115" y="162313"/>
                  </a:lnTo>
                  <a:lnTo>
                    <a:pt x="132115" y="252907"/>
                  </a:lnTo>
                  <a:lnTo>
                    <a:pt x="160426" y="252907"/>
                  </a:lnTo>
                  <a:lnTo>
                    <a:pt x="188736" y="252907"/>
                  </a:lnTo>
                  <a:lnTo>
                    <a:pt x="188736" y="162313"/>
                  </a:lnTo>
                  <a:lnTo>
                    <a:pt x="320852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8" name="Полилиния: фигура 27">
              <a:extLst>
                <a:ext uri="{FF2B5EF4-FFF2-40B4-BE49-F238E27FC236}">
                  <a16:creationId xmlns:a16="http://schemas.microsoft.com/office/drawing/2014/main" id="{5C2C1DA6-01CF-D843-0ECA-D231CA1B1451}"/>
                </a:ext>
              </a:extLst>
            </p:cNvPr>
            <p:cNvSpPr/>
            <p:nvPr/>
          </p:nvSpPr>
          <p:spPr>
            <a:xfrm>
              <a:off x="7391012" y="3423090"/>
              <a:ext cx="277442" cy="254794"/>
            </a:xfrm>
            <a:custGeom>
              <a:avLst/>
              <a:gdLst>
                <a:gd name="connsiteX0" fmla="*/ 269893 w 277442"/>
                <a:gd name="connsiteY0" fmla="*/ 254794 h 254794"/>
                <a:gd name="connsiteX1" fmla="*/ 0 w 277442"/>
                <a:gd name="connsiteY1" fmla="*/ 254794 h 254794"/>
                <a:gd name="connsiteX2" fmla="*/ 0 w 277442"/>
                <a:gd name="connsiteY2" fmla="*/ 171750 h 254794"/>
                <a:gd name="connsiteX3" fmla="*/ 13211 w 277442"/>
                <a:gd name="connsiteY3" fmla="*/ 132115 h 254794"/>
                <a:gd name="connsiteX4" fmla="*/ 54734 w 277442"/>
                <a:gd name="connsiteY4" fmla="*/ 115129 h 254794"/>
                <a:gd name="connsiteX5" fmla="*/ 190624 w 277442"/>
                <a:gd name="connsiteY5" fmla="*/ 100030 h 254794"/>
                <a:gd name="connsiteX6" fmla="*/ 207610 w 277442"/>
                <a:gd name="connsiteY6" fmla="*/ 94368 h 254794"/>
                <a:gd name="connsiteX7" fmla="*/ 211385 w 277442"/>
                <a:gd name="connsiteY7" fmla="*/ 79269 h 254794"/>
                <a:gd name="connsiteX8" fmla="*/ 211385 w 277442"/>
                <a:gd name="connsiteY8" fmla="*/ 69832 h 254794"/>
                <a:gd name="connsiteX9" fmla="*/ 207610 w 277442"/>
                <a:gd name="connsiteY9" fmla="*/ 52846 h 254794"/>
                <a:gd name="connsiteX10" fmla="*/ 192511 w 277442"/>
                <a:gd name="connsiteY10" fmla="*/ 49071 h 254794"/>
                <a:gd name="connsiteX11" fmla="*/ 86819 w 277442"/>
                <a:gd name="connsiteY11" fmla="*/ 49071 h 254794"/>
                <a:gd name="connsiteX12" fmla="*/ 71720 w 277442"/>
                <a:gd name="connsiteY12" fmla="*/ 52846 h 254794"/>
                <a:gd name="connsiteX13" fmla="*/ 67945 w 277442"/>
                <a:gd name="connsiteY13" fmla="*/ 69832 h 254794"/>
                <a:gd name="connsiteX14" fmla="*/ 67945 w 277442"/>
                <a:gd name="connsiteY14" fmla="*/ 79269 h 254794"/>
                <a:gd name="connsiteX15" fmla="*/ 7549 w 277442"/>
                <a:gd name="connsiteY15" fmla="*/ 79269 h 254794"/>
                <a:gd name="connsiteX16" fmla="*/ 7549 w 277442"/>
                <a:gd name="connsiteY16" fmla="*/ 54734 h 254794"/>
                <a:gd name="connsiteX17" fmla="*/ 20761 w 277442"/>
                <a:gd name="connsiteY17" fmla="*/ 13212 h 254794"/>
                <a:gd name="connsiteX18" fmla="*/ 62283 w 277442"/>
                <a:gd name="connsiteY18" fmla="*/ 0 h 254794"/>
                <a:gd name="connsiteX19" fmla="*/ 222709 w 277442"/>
                <a:gd name="connsiteY19" fmla="*/ 0 h 254794"/>
                <a:gd name="connsiteX20" fmla="*/ 264231 w 277442"/>
                <a:gd name="connsiteY20" fmla="*/ 13212 h 254794"/>
                <a:gd name="connsiteX21" fmla="*/ 277442 w 277442"/>
                <a:gd name="connsiteY21" fmla="*/ 54734 h 254794"/>
                <a:gd name="connsiteX22" fmla="*/ 277442 w 277442"/>
                <a:gd name="connsiteY22" fmla="*/ 90593 h 254794"/>
                <a:gd name="connsiteX23" fmla="*/ 264231 w 277442"/>
                <a:gd name="connsiteY23" fmla="*/ 130228 h 254794"/>
                <a:gd name="connsiteX24" fmla="*/ 222709 w 277442"/>
                <a:gd name="connsiteY24" fmla="*/ 147214 h 254794"/>
                <a:gd name="connsiteX25" fmla="*/ 86819 w 277442"/>
                <a:gd name="connsiteY25" fmla="*/ 162313 h 254794"/>
                <a:gd name="connsiteX26" fmla="*/ 71720 w 277442"/>
                <a:gd name="connsiteY26" fmla="*/ 167975 h 254794"/>
                <a:gd name="connsiteX27" fmla="*/ 67945 w 277442"/>
                <a:gd name="connsiteY27" fmla="*/ 183074 h 254794"/>
                <a:gd name="connsiteX28" fmla="*/ 67945 w 277442"/>
                <a:gd name="connsiteY28" fmla="*/ 203835 h 254794"/>
                <a:gd name="connsiteX29" fmla="*/ 275555 w 277442"/>
                <a:gd name="connsiteY29" fmla="*/ 203835 h 254794"/>
                <a:gd name="connsiteX30" fmla="*/ 275555 w 277442"/>
                <a:gd name="connsiteY30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77442" h="254794">
                  <a:moveTo>
                    <a:pt x="269893" y="254794"/>
                  </a:moveTo>
                  <a:lnTo>
                    <a:pt x="0" y="254794"/>
                  </a:lnTo>
                  <a:lnTo>
                    <a:pt x="0" y="171750"/>
                  </a:lnTo>
                  <a:cubicBezTo>
                    <a:pt x="0" y="152876"/>
                    <a:pt x="3775" y="139665"/>
                    <a:pt x="13211" y="132115"/>
                  </a:cubicBezTo>
                  <a:cubicBezTo>
                    <a:pt x="22648" y="122679"/>
                    <a:pt x="35860" y="117017"/>
                    <a:pt x="54734" y="115129"/>
                  </a:cubicBezTo>
                  <a:lnTo>
                    <a:pt x="190624" y="100030"/>
                  </a:lnTo>
                  <a:cubicBezTo>
                    <a:pt x="198173" y="98143"/>
                    <a:pt x="203835" y="96256"/>
                    <a:pt x="207610" y="94368"/>
                  </a:cubicBezTo>
                  <a:cubicBezTo>
                    <a:pt x="211385" y="92481"/>
                    <a:pt x="211385" y="86819"/>
                    <a:pt x="211385" y="79269"/>
                  </a:cubicBezTo>
                  <a:lnTo>
                    <a:pt x="211385" y="69832"/>
                  </a:lnTo>
                  <a:cubicBezTo>
                    <a:pt x="211385" y="62283"/>
                    <a:pt x="209497" y="56621"/>
                    <a:pt x="207610" y="52846"/>
                  </a:cubicBezTo>
                  <a:cubicBezTo>
                    <a:pt x="203835" y="49071"/>
                    <a:pt x="200060" y="49071"/>
                    <a:pt x="192511" y="49071"/>
                  </a:cubicBezTo>
                  <a:lnTo>
                    <a:pt x="86819" y="49071"/>
                  </a:lnTo>
                  <a:cubicBezTo>
                    <a:pt x="79269" y="49071"/>
                    <a:pt x="73607" y="50959"/>
                    <a:pt x="71720" y="52846"/>
                  </a:cubicBezTo>
                  <a:cubicBezTo>
                    <a:pt x="67945" y="56621"/>
                    <a:pt x="67945" y="60396"/>
                    <a:pt x="67945" y="69832"/>
                  </a:cubicBezTo>
                  <a:lnTo>
                    <a:pt x="67945" y="79269"/>
                  </a:lnTo>
                  <a:lnTo>
                    <a:pt x="7549" y="79269"/>
                  </a:lnTo>
                  <a:lnTo>
                    <a:pt x="7549" y="54734"/>
                  </a:lnTo>
                  <a:cubicBezTo>
                    <a:pt x="7549" y="35860"/>
                    <a:pt x="11324" y="22648"/>
                    <a:pt x="20761" y="13212"/>
                  </a:cubicBezTo>
                  <a:cubicBezTo>
                    <a:pt x="30198" y="3775"/>
                    <a:pt x="43409" y="0"/>
                    <a:pt x="62283" y="0"/>
                  </a:cubicBezTo>
                  <a:lnTo>
                    <a:pt x="222709" y="0"/>
                  </a:lnTo>
                  <a:cubicBezTo>
                    <a:pt x="241582" y="0"/>
                    <a:pt x="254794" y="3775"/>
                    <a:pt x="264231" y="13212"/>
                  </a:cubicBezTo>
                  <a:cubicBezTo>
                    <a:pt x="273668" y="22648"/>
                    <a:pt x="277442" y="35860"/>
                    <a:pt x="277442" y="54734"/>
                  </a:cubicBezTo>
                  <a:lnTo>
                    <a:pt x="277442" y="90593"/>
                  </a:lnTo>
                  <a:cubicBezTo>
                    <a:pt x="277442" y="109467"/>
                    <a:pt x="273668" y="122679"/>
                    <a:pt x="264231" y="130228"/>
                  </a:cubicBezTo>
                  <a:cubicBezTo>
                    <a:pt x="254794" y="139665"/>
                    <a:pt x="241582" y="145327"/>
                    <a:pt x="222709" y="147214"/>
                  </a:cubicBezTo>
                  <a:lnTo>
                    <a:pt x="86819" y="162313"/>
                  </a:lnTo>
                  <a:cubicBezTo>
                    <a:pt x="79269" y="164201"/>
                    <a:pt x="73607" y="166088"/>
                    <a:pt x="71720" y="167975"/>
                  </a:cubicBezTo>
                  <a:cubicBezTo>
                    <a:pt x="69832" y="169863"/>
                    <a:pt x="67945" y="175525"/>
                    <a:pt x="67945" y="183074"/>
                  </a:cubicBezTo>
                  <a:lnTo>
                    <a:pt x="67945" y="203835"/>
                  </a:lnTo>
                  <a:lnTo>
                    <a:pt x="275555" y="203835"/>
                  </a:lnTo>
                  <a:lnTo>
                    <a:pt x="275555" y="254794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45798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ой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B910B5-7B4A-DFA8-BA59-F32FE1BC7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Clr>
                <a:schemeClr val="accent2"/>
              </a:buClr>
              <a:buNone/>
              <a:defRPr sz="20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>
              <a:buClr>
                <a:schemeClr val="accent2"/>
              </a:buClr>
              <a:buNone/>
              <a:defRPr/>
            </a:lvl2pPr>
            <a:lvl3pPr marL="914400" indent="0">
              <a:buClr>
                <a:schemeClr val="accent2"/>
              </a:buClr>
              <a:buNone/>
              <a:defRPr/>
            </a:lvl3pPr>
            <a:lvl4pPr marL="1371600" indent="0">
              <a:buClr>
                <a:schemeClr val="accent2"/>
              </a:buClr>
              <a:buNone/>
              <a:defRPr/>
            </a:lvl4pPr>
            <a:lvl5pPr marL="1828800" indent="0">
              <a:buClr>
                <a:schemeClr val="accent2"/>
              </a:buClr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022570F3-6666-F26F-593B-17C823832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5648"/>
            <a:ext cx="7954297" cy="96504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grpSp>
        <p:nvGrpSpPr>
          <p:cNvPr id="19" name="Рисунок 5">
            <a:extLst>
              <a:ext uri="{FF2B5EF4-FFF2-40B4-BE49-F238E27FC236}">
                <a16:creationId xmlns:a16="http://schemas.microsoft.com/office/drawing/2014/main" id="{59C12C0F-B5B5-E2A5-AC9A-5B04FACEE6C2}"/>
              </a:ext>
            </a:extLst>
          </p:cNvPr>
          <p:cNvGrpSpPr/>
          <p:nvPr userDrawn="1"/>
        </p:nvGrpSpPr>
        <p:grpSpPr>
          <a:xfrm>
            <a:off x="9047443" y="929854"/>
            <a:ext cx="2306357" cy="502038"/>
            <a:chOff x="5514974" y="3300412"/>
            <a:chExt cx="2306357" cy="502038"/>
          </a:xfrm>
        </p:grpSpPr>
        <p:sp>
          <p:nvSpPr>
            <p:cNvPr id="20" name="Полилиния: фигура 19">
              <a:extLst>
                <a:ext uri="{FF2B5EF4-FFF2-40B4-BE49-F238E27FC236}">
                  <a16:creationId xmlns:a16="http://schemas.microsoft.com/office/drawing/2014/main" id="{9083763A-CE14-84A3-5EDA-302E33E40E90}"/>
                </a:ext>
              </a:extLst>
            </p:cNvPr>
            <p:cNvSpPr/>
            <p:nvPr/>
          </p:nvSpPr>
          <p:spPr>
            <a:xfrm>
              <a:off x="5514974" y="3300412"/>
              <a:ext cx="2306357" cy="502038"/>
            </a:xfrm>
            <a:custGeom>
              <a:avLst/>
              <a:gdLst>
                <a:gd name="connsiteX0" fmla="*/ 0 w 2306357"/>
                <a:gd name="connsiteY0" fmla="*/ 0 h 502038"/>
                <a:gd name="connsiteX1" fmla="*/ 2306358 w 2306357"/>
                <a:gd name="connsiteY1" fmla="*/ 0 h 502038"/>
                <a:gd name="connsiteX2" fmla="*/ 2306358 w 2306357"/>
                <a:gd name="connsiteY2" fmla="*/ 502039 h 502038"/>
                <a:gd name="connsiteX3" fmla="*/ 0 w 2306357"/>
                <a:gd name="connsiteY3" fmla="*/ 502039 h 502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6357" h="502038">
                  <a:moveTo>
                    <a:pt x="0" y="0"/>
                  </a:moveTo>
                  <a:lnTo>
                    <a:pt x="2306358" y="0"/>
                  </a:lnTo>
                  <a:lnTo>
                    <a:pt x="2306358" y="502039"/>
                  </a:lnTo>
                  <a:lnTo>
                    <a:pt x="0" y="502039"/>
                  </a:lnTo>
                  <a:close/>
                </a:path>
              </a:pathLst>
            </a:custGeom>
            <a:solidFill>
              <a:srgbClr val="020203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1" name="Полилиния: фигура 20">
              <a:extLst>
                <a:ext uri="{FF2B5EF4-FFF2-40B4-BE49-F238E27FC236}">
                  <a16:creationId xmlns:a16="http://schemas.microsoft.com/office/drawing/2014/main" id="{EA8FB4FC-EA82-C4BD-C223-E6B05171E4F4}"/>
                </a:ext>
              </a:extLst>
            </p:cNvPr>
            <p:cNvSpPr/>
            <p:nvPr/>
          </p:nvSpPr>
          <p:spPr>
            <a:xfrm>
              <a:off x="5975490" y="3424977"/>
              <a:ext cx="56620" cy="254794"/>
            </a:xfrm>
            <a:custGeom>
              <a:avLst/>
              <a:gdLst>
                <a:gd name="connsiteX0" fmla="*/ 0 w 56620"/>
                <a:gd name="connsiteY0" fmla="*/ 0 h 254794"/>
                <a:gd name="connsiteX1" fmla="*/ 56621 w 56620"/>
                <a:gd name="connsiteY1" fmla="*/ 0 h 254794"/>
                <a:gd name="connsiteX2" fmla="*/ 56621 w 56620"/>
                <a:gd name="connsiteY2" fmla="*/ 254794 h 254794"/>
                <a:gd name="connsiteX3" fmla="*/ 0 w 56620"/>
                <a:gd name="connsiteY3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620" h="254794">
                  <a:moveTo>
                    <a:pt x="0" y="0"/>
                  </a:moveTo>
                  <a:lnTo>
                    <a:pt x="56621" y="0"/>
                  </a:lnTo>
                  <a:lnTo>
                    <a:pt x="56621" y="254794"/>
                  </a:lnTo>
                  <a:lnTo>
                    <a:pt x="0" y="254794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:a16="http://schemas.microsoft.com/office/drawing/2014/main" id="{A05B2F42-4771-38B3-ED80-7C8C8C7E0AC8}"/>
                </a:ext>
              </a:extLst>
            </p:cNvPr>
            <p:cNvSpPr/>
            <p:nvPr/>
          </p:nvSpPr>
          <p:spPr>
            <a:xfrm>
              <a:off x="5637652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:a16="http://schemas.microsoft.com/office/drawing/2014/main" id="{5F0635A2-1BBC-731F-2EBB-6975174824A4}"/>
                </a:ext>
              </a:extLst>
            </p:cNvPr>
            <p:cNvSpPr/>
            <p:nvPr/>
          </p:nvSpPr>
          <p:spPr>
            <a:xfrm>
              <a:off x="6754971" y="3424977"/>
              <a:ext cx="309527" cy="252906"/>
            </a:xfrm>
            <a:custGeom>
              <a:avLst/>
              <a:gdLst>
                <a:gd name="connsiteX0" fmla="*/ 150989 w 309527"/>
                <a:gd name="connsiteY0" fmla="*/ 45297 h 252906"/>
                <a:gd name="connsiteX1" fmla="*/ 158539 w 309527"/>
                <a:gd name="connsiteY1" fmla="*/ 45297 h 252906"/>
                <a:gd name="connsiteX2" fmla="*/ 207610 w 309527"/>
                <a:gd name="connsiteY2" fmla="*/ 152876 h 252906"/>
                <a:gd name="connsiteX3" fmla="*/ 103805 w 309527"/>
                <a:gd name="connsiteY3" fmla="*/ 152876 h 252906"/>
                <a:gd name="connsiteX4" fmla="*/ 150989 w 309527"/>
                <a:gd name="connsiteY4" fmla="*/ 45297 h 252906"/>
                <a:gd name="connsiteX5" fmla="*/ 115129 w 309527"/>
                <a:gd name="connsiteY5" fmla="*/ 0 h 252906"/>
                <a:gd name="connsiteX6" fmla="*/ 0 w 309527"/>
                <a:gd name="connsiteY6" fmla="*/ 252907 h 252906"/>
                <a:gd name="connsiteX7" fmla="*/ 56621 w 309527"/>
                <a:gd name="connsiteY7" fmla="*/ 252907 h 252906"/>
                <a:gd name="connsiteX8" fmla="*/ 81157 w 309527"/>
                <a:gd name="connsiteY8" fmla="*/ 198173 h 252906"/>
                <a:gd name="connsiteX9" fmla="*/ 228371 w 309527"/>
                <a:gd name="connsiteY9" fmla="*/ 198173 h 252906"/>
                <a:gd name="connsiteX10" fmla="*/ 252907 w 309527"/>
                <a:gd name="connsiteY10" fmla="*/ 252907 h 252906"/>
                <a:gd name="connsiteX11" fmla="*/ 309528 w 309527"/>
                <a:gd name="connsiteY11" fmla="*/ 252907 h 252906"/>
                <a:gd name="connsiteX12" fmla="*/ 194398 w 309527"/>
                <a:gd name="connsiteY12" fmla="*/ 0 h 252906"/>
                <a:gd name="connsiteX13" fmla="*/ 115129 w 309527"/>
                <a:gd name="connsiteY13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9527" h="252906">
                  <a:moveTo>
                    <a:pt x="150989" y="45297"/>
                  </a:moveTo>
                  <a:lnTo>
                    <a:pt x="158539" y="45297"/>
                  </a:lnTo>
                  <a:lnTo>
                    <a:pt x="207610" y="152876"/>
                  </a:lnTo>
                  <a:lnTo>
                    <a:pt x="103805" y="152876"/>
                  </a:lnTo>
                  <a:lnTo>
                    <a:pt x="150989" y="45297"/>
                  </a:lnTo>
                  <a:close/>
                  <a:moveTo>
                    <a:pt x="115129" y="0"/>
                  </a:moveTo>
                  <a:lnTo>
                    <a:pt x="0" y="252907"/>
                  </a:lnTo>
                  <a:lnTo>
                    <a:pt x="56621" y="252907"/>
                  </a:lnTo>
                  <a:lnTo>
                    <a:pt x="81157" y="198173"/>
                  </a:lnTo>
                  <a:lnTo>
                    <a:pt x="228371" y="198173"/>
                  </a:lnTo>
                  <a:lnTo>
                    <a:pt x="252907" y="252907"/>
                  </a:lnTo>
                  <a:lnTo>
                    <a:pt x="309528" y="252907"/>
                  </a:lnTo>
                  <a:lnTo>
                    <a:pt x="194398" y="0"/>
                  </a:lnTo>
                  <a:lnTo>
                    <a:pt x="115129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:a16="http://schemas.microsoft.com/office/drawing/2014/main" id="{C49C3E05-69BB-E4D6-AE39-F351A24B7B42}"/>
                </a:ext>
              </a:extLst>
            </p:cNvPr>
            <p:cNvSpPr/>
            <p:nvPr/>
          </p:nvSpPr>
          <p:spPr>
            <a:xfrm>
              <a:off x="6081182" y="3423090"/>
              <a:ext cx="290653" cy="254794"/>
            </a:xfrm>
            <a:custGeom>
              <a:avLst/>
              <a:gdLst>
                <a:gd name="connsiteX0" fmla="*/ 290654 w 290653"/>
                <a:gd name="connsiteY0" fmla="*/ 84931 h 254794"/>
                <a:gd name="connsiteX1" fmla="*/ 290654 w 290653"/>
                <a:gd name="connsiteY1" fmla="*/ 75495 h 254794"/>
                <a:gd name="connsiteX2" fmla="*/ 213272 w 290653"/>
                <a:gd name="connsiteY2" fmla="*/ 0 h 254794"/>
                <a:gd name="connsiteX3" fmla="*/ 56621 w 290653"/>
                <a:gd name="connsiteY3" fmla="*/ 0 h 254794"/>
                <a:gd name="connsiteX4" fmla="*/ 56621 w 290653"/>
                <a:gd name="connsiteY4" fmla="*/ 0 h 254794"/>
                <a:gd name="connsiteX5" fmla="*/ 0 w 290653"/>
                <a:gd name="connsiteY5" fmla="*/ 0 h 254794"/>
                <a:gd name="connsiteX6" fmla="*/ 0 w 290653"/>
                <a:gd name="connsiteY6" fmla="*/ 254794 h 254794"/>
                <a:gd name="connsiteX7" fmla="*/ 56621 w 290653"/>
                <a:gd name="connsiteY7" fmla="*/ 254794 h 254794"/>
                <a:gd name="connsiteX8" fmla="*/ 56621 w 290653"/>
                <a:gd name="connsiteY8" fmla="*/ 160426 h 254794"/>
                <a:gd name="connsiteX9" fmla="*/ 173637 w 290653"/>
                <a:gd name="connsiteY9" fmla="*/ 160426 h 254794"/>
                <a:gd name="connsiteX10" fmla="*/ 232146 w 290653"/>
                <a:gd name="connsiteY10" fmla="*/ 254794 h 254794"/>
                <a:gd name="connsiteX11" fmla="*/ 288767 w 290653"/>
                <a:gd name="connsiteY11" fmla="*/ 254794 h 254794"/>
                <a:gd name="connsiteX12" fmla="*/ 230258 w 290653"/>
                <a:gd name="connsiteY12" fmla="*/ 158538 h 254794"/>
                <a:gd name="connsiteX13" fmla="*/ 290654 w 290653"/>
                <a:gd name="connsiteY13" fmla="*/ 84931 h 254794"/>
                <a:gd name="connsiteX14" fmla="*/ 237808 w 290653"/>
                <a:gd name="connsiteY14" fmla="*/ 84931 h 254794"/>
                <a:gd name="connsiteX15" fmla="*/ 209497 w 290653"/>
                <a:gd name="connsiteY15" fmla="*/ 113242 h 254794"/>
                <a:gd name="connsiteX16" fmla="*/ 56621 w 290653"/>
                <a:gd name="connsiteY16" fmla="*/ 113242 h 254794"/>
                <a:gd name="connsiteX17" fmla="*/ 56621 w 290653"/>
                <a:gd name="connsiteY17" fmla="*/ 47184 h 254794"/>
                <a:gd name="connsiteX18" fmla="*/ 211385 w 290653"/>
                <a:gd name="connsiteY18" fmla="*/ 47184 h 254794"/>
                <a:gd name="connsiteX19" fmla="*/ 237808 w 290653"/>
                <a:gd name="connsiteY19" fmla="*/ 75495 h 254794"/>
                <a:gd name="connsiteX20" fmla="*/ 237808 w 290653"/>
                <a:gd name="connsiteY20" fmla="*/ 84931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90653" h="254794">
                  <a:moveTo>
                    <a:pt x="290654" y="84931"/>
                  </a:moveTo>
                  <a:lnTo>
                    <a:pt x="290654" y="75495"/>
                  </a:lnTo>
                  <a:cubicBezTo>
                    <a:pt x="290654" y="28310"/>
                    <a:pt x="254794" y="0"/>
                    <a:pt x="213272" y="0"/>
                  </a:cubicBezTo>
                  <a:lnTo>
                    <a:pt x="56621" y="0"/>
                  </a:lnTo>
                  <a:lnTo>
                    <a:pt x="56621" y="0"/>
                  </a:lnTo>
                  <a:lnTo>
                    <a:pt x="0" y="0"/>
                  </a:lnTo>
                  <a:lnTo>
                    <a:pt x="0" y="254794"/>
                  </a:lnTo>
                  <a:lnTo>
                    <a:pt x="56621" y="254794"/>
                  </a:lnTo>
                  <a:lnTo>
                    <a:pt x="56621" y="160426"/>
                  </a:lnTo>
                  <a:lnTo>
                    <a:pt x="173637" y="160426"/>
                  </a:lnTo>
                  <a:lnTo>
                    <a:pt x="232146" y="254794"/>
                  </a:lnTo>
                  <a:lnTo>
                    <a:pt x="288767" y="254794"/>
                  </a:lnTo>
                  <a:lnTo>
                    <a:pt x="230258" y="158538"/>
                  </a:lnTo>
                  <a:cubicBezTo>
                    <a:pt x="262344" y="152876"/>
                    <a:pt x="290654" y="130228"/>
                    <a:pt x="290654" y="84931"/>
                  </a:cubicBezTo>
                  <a:moveTo>
                    <a:pt x="237808" y="84931"/>
                  </a:moveTo>
                  <a:cubicBezTo>
                    <a:pt x="237808" y="101918"/>
                    <a:pt x="224596" y="113242"/>
                    <a:pt x="209497" y="113242"/>
                  </a:cubicBezTo>
                  <a:lnTo>
                    <a:pt x="56621" y="113242"/>
                  </a:lnTo>
                  <a:lnTo>
                    <a:pt x="56621" y="47184"/>
                  </a:lnTo>
                  <a:lnTo>
                    <a:pt x="211385" y="47184"/>
                  </a:lnTo>
                  <a:cubicBezTo>
                    <a:pt x="226484" y="47184"/>
                    <a:pt x="237808" y="60396"/>
                    <a:pt x="237808" y="75495"/>
                  </a:cubicBezTo>
                  <a:lnTo>
                    <a:pt x="237808" y="84931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:a16="http://schemas.microsoft.com/office/drawing/2014/main" id="{C96E392A-F13B-A1F8-C940-264B4E179286}"/>
                </a:ext>
              </a:extLst>
            </p:cNvPr>
            <p:cNvSpPr/>
            <p:nvPr/>
          </p:nvSpPr>
          <p:spPr>
            <a:xfrm>
              <a:off x="6398259" y="3424977"/>
              <a:ext cx="77381" cy="222708"/>
            </a:xfrm>
            <a:custGeom>
              <a:avLst/>
              <a:gdLst>
                <a:gd name="connsiteX0" fmla="*/ 58508 w 77381"/>
                <a:gd name="connsiteY0" fmla="*/ 0 h 222708"/>
                <a:gd name="connsiteX1" fmla="*/ 0 w 77381"/>
                <a:gd name="connsiteY1" fmla="*/ 0 h 222708"/>
                <a:gd name="connsiteX2" fmla="*/ 24536 w 77381"/>
                <a:gd name="connsiteY2" fmla="*/ 222709 h 222708"/>
                <a:gd name="connsiteX3" fmla="*/ 77382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58508" y="0"/>
                  </a:moveTo>
                  <a:lnTo>
                    <a:pt x="0" y="0"/>
                  </a:lnTo>
                  <a:lnTo>
                    <a:pt x="24536" y="222709"/>
                  </a:lnTo>
                  <a:lnTo>
                    <a:pt x="77382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6" name="Полилиния: фигура 25">
              <a:extLst>
                <a:ext uri="{FF2B5EF4-FFF2-40B4-BE49-F238E27FC236}">
                  <a16:creationId xmlns:a16="http://schemas.microsoft.com/office/drawing/2014/main" id="{B1955393-37F6-AE29-4412-D425936F10FF}"/>
                </a:ext>
              </a:extLst>
            </p:cNvPr>
            <p:cNvSpPr/>
            <p:nvPr/>
          </p:nvSpPr>
          <p:spPr>
            <a:xfrm>
              <a:off x="6670040" y="3424977"/>
              <a:ext cx="77381" cy="222708"/>
            </a:xfrm>
            <a:custGeom>
              <a:avLst/>
              <a:gdLst>
                <a:gd name="connsiteX0" fmla="*/ 18874 w 77381"/>
                <a:gd name="connsiteY0" fmla="*/ 0 h 222708"/>
                <a:gd name="connsiteX1" fmla="*/ 77382 w 77381"/>
                <a:gd name="connsiteY1" fmla="*/ 0 h 222708"/>
                <a:gd name="connsiteX2" fmla="*/ 52846 w 77381"/>
                <a:gd name="connsiteY2" fmla="*/ 222709 h 222708"/>
                <a:gd name="connsiteX3" fmla="*/ 0 w 77381"/>
                <a:gd name="connsiteY3" fmla="*/ 186849 h 222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381" h="222708">
                  <a:moveTo>
                    <a:pt x="18874" y="0"/>
                  </a:moveTo>
                  <a:lnTo>
                    <a:pt x="77382" y="0"/>
                  </a:lnTo>
                  <a:lnTo>
                    <a:pt x="52846" y="222709"/>
                  </a:lnTo>
                  <a:lnTo>
                    <a:pt x="0" y="186849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FBC2F496-CCD0-AEF0-E377-C0201E999408}"/>
                </a:ext>
              </a:extLst>
            </p:cNvPr>
            <p:cNvSpPr/>
            <p:nvPr/>
          </p:nvSpPr>
          <p:spPr>
            <a:xfrm>
              <a:off x="6422795" y="3424977"/>
              <a:ext cx="300090" cy="252906"/>
            </a:xfrm>
            <a:custGeom>
              <a:avLst/>
              <a:gdLst>
                <a:gd name="connsiteX0" fmla="*/ 247245 w 300090"/>
                <a:gd name="connsiteY0" fmla="*/ 183074 h 252906"/>
                <a:gd name="connsiteX1" fmla="*/ 177412 w 300090"/>
                <a:gd name="connsiteY1" fmla="*/ 128341 h 252906"/>
                <a:gd name="connsiteX2" fmla="*/ 177412 w 300090"/>
                <a:gd name="connsiteY2" fmla="*/ 0 h 252906"/>
                <a:gd name="connsiteX3" fmla="*/ 158539 w 300090"/>
                <a:gd name="connsiteY3" fmla="*/ 0 h 252906"/>
                <a:gd name="connsiteX4" fmla="*/ 135890 w 300090"/>
                <a:gd name="connsiteY4" fmla="*/ 0 h 252906"/>
                <a:gd name="connsiteX5" fmla="*/ 122679 w 300090"/>
                <a:gd name="connsiteY5" fmla="*/ 0 h 252906"/>
                <a:gd name="connsiteX6" fmla="*/ 122679 w 300090"/>
                <a:gd name="connsiteY6" fmla="*/ 128341 h 252906"/>
                <a:gd name="connsiteX7" fmla="*/ 52846 w 300090"/>
                <a:gd name="connsiteY7" fmla="*/ 183074 h 252906"/>
                <a:gd name="connsiteX8" fmla="*/ 0 w 300090"/>
                <a:gd name="connsiteY8" fmla="*/ 222709 h 252906"/>
                <a:gd name="connsiteX9" fmla="*/ 1887 w 300090"/>
                <a:gd name="connsiteY9" fmla="*/ 252907 h 252906"/>
                <a:gd name="connsiteX10" fmla="*/ 49071 w 300090"/>
                <a:gd name="connsiteY10" fmla="*/ 252907 h 252906"/>
                <a:gd name="connsiteX11" fmla="*/ 58508 w 300090"/>
                <a:gd name="connsiteY11" fmla="*/ 245357 h 252906"/>
                <a:gd name="connsiteX12" fmla="*/ 149102 w 300090"/>
                <a:gd name="connsiteY12" fmla="*/ 171750 h 252906"/>
                <a:gd name="connsiteX13" fmla="*/ 149102 w 300090"/>
                <a:gd name="connsiteY13" fmla="*/ 171750 h 252906"/>
                <a:gd name="connsiteX14" fmla="*/ 150989 w 300090"/>
                <a:gd name="connsiteY14" fmla="*/ 171750 h 252906"/>
                <a:gd name="connsiteX15" fmla="*/ 150989 w 300090"/>
                <a:gd name="connsiteY15" fmla="*/ 171750 h 252906"/>
                <a:gd name="connsiteX16" fmla="*/ 241583 w 300090"/>
                <a:gd name="connsiteY16" fmla="*/ 245357 h 252906"/>
                <a:gd name="connsiteX17" fmla="*/ 251019 w 300090"/>
                <a:gd name="connsiteY17" fmla="*/ 252907 h 252906"/>
                <a:gd name="connsiteX18" fmla="*/ 298203 w 300090"/>
                <a:gd name="connsiteY18" fmla="*/ 252907 h 252906"/>
                <a:gd name="connsiteX19" fmla="*/ 300091 w 300090"/>
                <a:gd name="connsiteY19" fmla="*/ 222709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00090" h="252906">
                  <a:moveTo>
                    <a:pt x="247245" y="183074"/>
                  </a:moveTo>
                  <a:lnTo>
                    <a:pt x="177412" y="128341"/>
                  </a:lnTo>
                  <a:lnTo>
                    <a:pt x="177412" y="0"/>
                  </a:lnTo>
                  <a:lnTo>
                    <a:pt x="158539" y="0"/>
                  </a:lnTo>
                  <a:lnTo>
                    <a:pt x="135890" y="0"/>
                  </a:lnTo>
                  <a:lnTo>
                    <a:pt x="122679" y="0"/>
                  </a:lnTo>
                  <a:lnTo>
                    <a:pt x="122679" y="128341"/>
                  </a:lnTo>
                  <a:lnTo>
                    <a:pt x="52846" y="183074"/>
                  </a:lnTo>
                  <a:lnTo>
                    <a:pt x="0" y="222709"/>
                  </a:lnTo>
                  <a:lnTo>
                    <a:pt x="1887" y="252907"/>
                  </a:lnTo>
                  <a:lnTo>
                    <a:pt x="49071" y="252907"/>
                  </a:lnTo>
                  <a:lnTo>
                    <a:pt x="58508" y="245357"/>
                  </a:lnTo>
                  <a:lnTo>
                    <a:pt x="149102" y="171750"/>
                  </a:lnTo>
                  <a:lnTo>
                    <a:pt x="149102" y="171750"/>
                  </a:lnTo>
                  <a:lnTo>
                    <a:pt x="150989" y="171750"/>
                  </a:lnTo>
                  <a:lnTo>
                    <a:pt x="150989" y="171750"/>
                  </a:lnTo>
                  <a:lnTo>
                    <a:pt x="241583" y="245357"/>
                  </a:lnTo>
                  <a:lnTo>
                    <a:pt x="251019" y="252907"/>
                  </a:lnTo>
                  <a:lnTo>
                    <a:pt x="298203" y="252907"/>
                  </a:lnTo>
                  <a:lnTo>
                    <a:pt x="300091" y="222709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8" name="Полилиния: фигура 27">
              <a:extLst>
                <a:ext uri="{FF2B5EF4-FFF2-40B4-BE49-F238E27FC236}">
                  <a16:creationId xmlns:a16="http://schemas.microsoft.com/office/drawing/2014/main" id="{C3600023-3389-9AC3-BB1D-04B60AC6F114}"/>
                </a:ext>
              </a:extLst>
            </p:cNvPr>
            <p:cNvSpPr/>
            <p:nvPr/>
          </p:nvSpPr>
          <p:spPr>
            <a:xfrm>
              <a:off x="7011653" y="3424977"/>
              <a:ext cx="320851" cy="252906"/>
            </a:xfrm>
            <a:custGeom>
              <a:avLst/>
              <a:gdLst>
                <a:gd name="connsiteX0" fmla="*/ 251019 w 320851"/>
                <a:gd name="connsiteY0" fmla="*/ 0 h 252906"/>
                <a:gd name="connsiteX1" fmla="*/ 160426 w 320851"/>
                <a:gd name="connsiteY1" fmla="*/ 115129 h 252906"/>
                <a:gd name="connsiteX2" fmla="*/ 67945 w 320851"/>
                <a:gd name="connsiteY2" fmla="*/ 0 h 252906"/>
                <a:gd name="connsiteX3" fmla="*/ 0 w 320851"/>
                <a:gd name="connsiteY3" fmla="*/ 0 h 252906"/>
                <a:gd name="connsiteX4" fmla="*/ 132115 w 320851"/>
                <a:gd name="connsiteY4" fmla="*/ 162313 h 252906"/>
                <a:gd name="connsiteX5" fmla="*/ 132115 w 320851"/>
                <a:gd name="connsiteY5" fmla="*/ 252907 h 252906"/>
                <a:gd name="connsiteX6" fmla="*/ 160426 w 320851"/>
                <a:gd name="connsiteY6" fmla="*/ 252907 h 252906"/>
                <a:gd name="connsiteX7" fmla="*/ 188736 w 320851"/>
                <a:gd name="connsiteY7" fmla="*/ 252907 h 252906"/>
                <a:gd name="connsiteX8" fmla="*/ 188736 w 320851"/>
                <a:gd name="connsiteY8" fmla="*/ 162313 h 252906"/>
                <a:gd name="connsiteX9" fmla="*/ 320852 w 320851"/>
                <a:gd name="connsiteY9" fmla="*/ 0 h 25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0851" h="252906">
                  <a:moveTo>
                    <a:pt x="251019" y="0"/>
                  </a:moveTo>
                  <a:lnTo>
                    <a:pt x="160426" y="115129"/>
                  </a:lnTo>
                  <a:lnTo>
                    <a:pt x="67945" y="0"/>
                  </a:lnTo>
                  <a:lnTo>
                    <a:pt x="0" y="0"/>
                  </a:lnTo>
                  <a:lnTo>
                    <a:pt x="132115" y="162313"/>
                  </a:lnTo>
                  <a:lnTo>
                    <a:pt x="132115" y="252907"/>
                  </a:lnTo>
                  <a:lnTo>
                    <a:pt x="160426" y="252907"/>
                  </a:lnTo>
                  <a:lnTo>
                    <a:pt x="188736" y="252907"/>
                  </a:lnTo>
                  <a:lnTo>
                    <a:pt x="188736" y="162313"/>
                  </a:lnTo>
                  <a:lnTo>
                    <a:pt x="320852" y="0"/>
                  </a:lnTo>
                  <a:close/>
                </a:path>
              </a:pathLst>
            </a:custGeom>
            <a:solidFill>
              <a:srgbClr val="FFFFFF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26BAFC4B-D1B0-9E69-3B38-26B4473C310B}"/>
                </a:ext>
              </a:extLst>
            </p:cNvPr>
            <p:cNvSpPr/>
            <p:nvPr/>
          </p:nvSpPr>
          <p:spPr>
            <a:xfrm>
              <a:off x="7391012" y="3423090"/>
              <a:ext cx="277442" cy="254794"/>
            </a:xfrm>
            <a:custGeom>
              <a:avLst/>
              <a:gdLst>
                <a:gd name="connsiteX0" fmla="*/ 269893 w 277442"/>
                <a:gd name="connsiteY0" fmla="*/ 254794 h 254794"/>
                <a:gd name="connsiteX1" fmla="*/ 0 w 277442"/>
                <a:gd name="connsiteY1" fmla="*/ 254794 h 254794"/>
                <a:gd name="connsiteX2" fmla="*/ 0 w 277442"/>
                <a:gd name="connsiteY2" fmla="*/ 171750 h 254794"/>
                <a:gd name="connsiteX3" fmla="*/ 13211 w 277442"/>
                <a:gd name="connsiteY3" fmla="*/ 132115 h 254794"/>
                <a:gd name="connsiteX4" fmla="*/ 54734 w 277442"/>
                <a:gd name="connsiteY4" fmla="*/ 115129 h 254794"/>
                <a:gd name="connsiteX5" fmla="*/ 190624 w 277442"/>
                <a:gd name="connsiteY5" fmla="*/ 100030 h 254794"/>
                <a:gd name="connsiteX6" fmla="*/ 207610 w 277442"/>
                <a:gd name="connsiteY6" fmla="*/ 94368 h 254794"/>
                <a:gd name="connsiteX7" fmla="*/ 211385 w 277442"/>
                <a:gd name="connsiteY7" fmla="*/ 79269 h 254794"/>
                <a:gd name="connsiteX8" fmla="*/ 211385 w 277442"/>
                <a:gd name="connsiteY8" fmla="*/ 69832 h 254794"/>
                <a:gd name="connsiteX9" fmla="*/ 207610 w 277442"/>
                <a:gd name="connsiteY9" fmla="*/ 52846 h 254794"/>
                <a:gd name="connsiteX10" fmla="*/ 192511 w 277442"/>
                <a:gd name="connsiteY10" fmla="*/ 49071 h 254794"/>
                <a:gd name="connsiteX11" fmla="*/ 86819 w 277442"/>
                <a:gd name="connsiteY11" fmla="*/ 49071 h 254794"/>
                <a:gd name="connsiteX12" fmla="*/ 71720 w 277442"/>
                <a:gd name="connsiteY12" fmla="*/ 52846 h 254794"/>
                <a:gd name="connsiteX13" fmla="*/ 67945 w 277442"/>
                <a:gd name="connsiteY13" fmla="*/ 69832 h 254794"/>
                <a:gd name="connsiteX14" fmla="*/ 67945 w 277442"/>
                <a:gd name="connsiteY14" fmla="*/ 79269 h 254794"/>
                <a:gd name="connsiteX15" fmla="*/ 7549 w 277442"/>
                <a:gd name="connsiteY15" fmla="*/ 79269 h 254794"/>
                <a:gd name="connsiteX16" fmla="*/ 7549 w 277442"/>
                <a:gd name="connsiteY16" fmla="*/ 54734 h 254794"/>
                <a:gd name="connsiteX17" fmla="*/ 20761 w 277442"/>
                <a:gd name="connsiteY17" fmla="*/ 13212 h 254794"/>
                <a:gd name="connsiteX18" fmla="*/ 62283 w 277442"/>
                <a:gd name="connsiteY18" fmla="*/ 0 h 254794"/>
                <a:gd name="connsiteX19" fmla="*/ 222709 w 277442"/>
                <a:gd name="connsiteY19" fmla="*/ 0 h 254794"/>
                <a:gd name="connsiteX20" fmla="*/ 264231 w 277442"/>
                <a:gd name="connsiteY20" fmla="*/ 13212 h 254794"/>
                <a:gd name="connsiteX21" fmla="*/ 277442 w 277442"/>
                <a:gd name="connsiteY21" fmla="*/ 54734 h 254794"/>
                <a:gd name="connsiteX22" fmla="*/ 277442 w 277442"/>
                <a:gd name="connsiteY22" fmla="*/ 90593 h 254794"/>
                <a:gd name="connsiteX23" fmla="*/ 264231 w 277442"/>
                <a:gd name="connsiteY23" fmla="*/ 130228 h 254794"/>
                <a:gd name="connsiteX24" fmla="*/ 222709 w 277442"/>
                <a:gd name="connsiteY24" fmla="*/ 147214 h 254794"/>
                <a:gd name="connsiteX25" fmla="*/ 86819 w 277442"/>
                <a:gd name="connsiteY25" fmla="*/ 162313 h 254794"/>
                <a:gd name="connsiteX26" fmla="*/ 71720 w 277442"/>
                <a:gd name="connsiteY26" fmla="*/ 167975 h 254794"/>
                <a:gd name="connsiteX27" fmla="*/ 67945 w 277442"/>
                <a:gd name="connsiteY27" fmla="*/ 183074 h 254794"/>
                <a:gd name="connsiteX28" fmla="*/ 67945 w 277442"/>
                <a:gd name="connsiteY28" fmla="*/ 203835 h 254794"/>
                <a:gd name="connsiteX29" fmla="*/ 275555 w 277442"/>
                <a:gd name="connsiteY29" fmla="*/ 203835 h 254794"/>
                <a:gd name="connsiteX30" fmla="*/ 275555 w 277442"/>
                <a:gd name="connsiteY30" fmla="*/ 254794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77442" h="254794">
                  <a:moveTo>
                    <a:pt x="269893" y="254794"/>
                  </a:moveTo>
                  <a:lnTo>
                    <a:pt x="0" y="254794"/>
                  </a:lnTo>
                  <a:lnTo>
                    <a:pt x="0" y="171750"/>
                  </a:lnTo>
                  <a:cubicBezTo>
                    <a:pt x="0" y="152876"/>
                    <a:pt x="3775" y="139665"/>
                    <a:pt x="13211" y="132115"/>
                  </a:cubicBezTo>
                  <a:cubicBezTo>
                    <a:pt x="22648" y="122679"/>
                    <a:pt x="35860" y="117017"/>
                    <a:pt x="54734" y="115129"/>
                  </a:cubicBezTo>
                  <a:lnTo>
                    <a:pt x="190624" y="100030"/>
                  </a:lnTo>
                  <a:cubicBezTo>
                    <a:pt x="198173" y="98143"/>
                    <a:pt x="203835" y="96256"/>
                    <a:pt x="207610" y="94368"/>
                  </a:cubicBezTo>
                  <a:cubicBezTo>
                    <a:pt x="211385" y="92481"/>
                    <a:pt x="211385" y="86819"/>
                    <a:pt x="211385" y="79269"/>
                  </a:cubicBezTo>
                  <a:lnTo>
                    <a:pt x="211385" y="69832"/>
                  </a:lnTo>
                  <a:cubicBezTo>
                    <a:pt x="211385" y="62283"/>
                    <a:pt x="209497" y="56621"/>
                    <a:pt x="207610" y="52846"/>
                  </a:cubicBezTo>
                  <a:cubicBezTo>
                    <a:pt x="203835" y="49071"/>
                    <a:pt x="200060" y="49071"/>
                    <a:pt x="192511" y="49071"/>
                  </a:cubicBezTo>
                  <a:lnTo>
                    <a:pt x="86819" y="49071"/>
                  </a:lnTo>
                  <a:cubicBezTo>
                    <a:pt x="79269" y="49071"/>
                    <a:pt x="73607" y="50959"/>
                    <a:pt x="71720" y="52846"/>
                  </a:cubicBezTo>
                  <a:cubicBezTo>
                    <a:pt x="67945" y="56621"/>
                    <a:pt x="67945" y="60396"/>
                    <a:pt x="67945" y="69832"/>
                  </a:cubicBezTo>
                  <a:lnTo>
                    <a:pt x="67945" y="79269"/>
                  </a:lnTo>
                  <a:lnTo>
                    <a:pt x="7549" y="79269"/>
                  </a:lnTo>
                  <a:lnTo>
                    <a:pt x="7549" y="54734"/>
                  </a:lnTo>
                  <a:cubicBezTo>
                    <a:pt x="7549" y="35860"/>
                    <a:pt x="11324" y="22648"/>
                    <a:pt x="20761" y="13212"/>
                  </a:cubicBezTo>
                  <a:cubicBezTo>
                    <a:pt x="30198" y="3775"/>
                    <a:pt x="43409" y="0"/>
                    <a:pt x="62283" y="0"/>
                  </a:cubicBezTo>
                  <a:lnTo>
                    <a:pt x="222709" y="0"/>
                  </a:lnTo>
                  <a:cubicBezTo>
                    <a:pt x="241582" y="0"/>
                    <a:pt x="254794" y="3775"/>
                    <a:pt x="264231" y="13212"/>
                  </a:cubicBezTo>
                  <a:cubicBezTo>
                    <a:pt x="273668" y="22648"/>
                    <a:pt x="277442" y="35860"/>
                    <a:pt x="277442" y="54734"/>
                  </a:cubicBezTo>
                  <a:lnTo>
                    <a:pt x="277442" y="90593"/>
                  </a:lnTo>
                  <a:cubicBezTo>
                    <a:pt x="277442" y="109467"/>
                    <a:pt x="273668" y="122679"/>
                    <a:pt x="264231" y="130228"/>
                  </a:cubicBezTo>
                  <a:cubicBezTo>
                    <a:pt x="254794" y="139665"/>
                    <a:pt x="241582" y="145327"/>
                    <a:pt x="222709" y="147214"/>
                  </a:cubicBezTo>
                  <a:lnTo>
                    <a:pt x="86819" y="162313"/>
                  </a:lnTo>
                  <a:cubicBezTo>
                    <a:pt x="79269" y="164201"/>
                    <a:pt x="73607" y="166088"/>
                    <a:pt x="71720" y="167975"/>
                  </a:cubicBezTo>
                  <a:cubicBezTo>
                    <a:pt x="69832" y="169863"/>
                    <a:pt x="67945" y="175525"/>
                    <a:pt x="67945" y="183074"/>
                  </a:cubicBezTo>
                  <a:lnTo>
                    <a:pt x="67945" y="203835"/>
                  </a:lnTo>
                  <a:lnTo>
                    <a:pt x="275555" y="203835"/>
                  </a:lnTo>
                  <a:lnTo>
                    <a:pt x="275555" y="254794"/>
                  </a:lnTo>
                  <a:close/>
                </a:path>
              </a:pathLst>
            </a:custGeom>
            <a:solidFill>
              <a:srgbClr val="E3050D"/>
            </a:solidFill>
            <a:ln w="188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643101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4564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7764B2-C302-5BCE-2DE0-22628CF22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406B75-51BA-CF51-438D-72B07051E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8000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61" r:id="rId3"/>
    <p:sldLayoutId id="2147483654" r:id="rId4"/>
    <p:sldLayoutId id="2147483663" r:id="rId5"/>
    <p:sldLayoutId id="2147483650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>
              <a:lumMod val="1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D36BA8-3EA8-3342-E9FC-AD0F70D380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D2DECC-5FA3-9451-B60E-72F637D028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579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D9D25B8D-61A2-F3FB-E6DD-584E66BF7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73B62A52-DEA5-DDCC-85AD-4681E9E2F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227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48E4A4-AE98-F878-94AB-08F1E99A8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79BD92A-2E03-0C6A-659F-869FF3801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7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0354B83-13EA-B864-E8DC-542235785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A1FC9F-8AC4-6F5C-BC05-25CD879EB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30046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AW">
      <a:dk1>
        <a:srgbClr val="A9172A"/>
      </a:dk1>
      <a:lt1>
        <a:sysClr val="window" lastClr="FFFFFF"/>
      </a:lt1>
      <a:dk2>
        <a:srgbClr val="A9172A"/>
      </a:dk2>
      <a:lt2>
        <a:srgbClr val="E7E6E6"/>
      </a:lt2>
      <a:accent1>
        <a:srgbClr val="7F7F7F"/>
      </a:accent1>
      <a:accent2>
        <a:srgbClr val="F39400"/>
      </a:accent2>
      <a:accent3>
        <a:srgbClr val="A5A5A5"/>
      </a:accent3>
      <a:accent4>
        <a:srgbClr val="DC7D6A"/>
      </a:accent4>
      <a:accent5>
        <a:srgbClr val="5B9BD5"/>
      </a:accent5>
      <a:accent6>
        <a:srgbClr val="D5EEFE"/>
      </a:accent6>
      <a:hlink>
        <a:srgbClr val="F39400"/>
      </a:hlink>
      <a:folHlink>
        <a:srgbClr val="0075C6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Polymer_Dell_2</dc:creator>
  <cp:lastModifiedBy>Polymer_Dell_2</cp:lastModifiedBy>
  <cp:revision>6</cp:revision>
  <dcterms:created xsi:type="dcterms:W3CDTF">2025-11-19T16:24:58Z</dcterms:created>
  <dcterms:modified xsi:type="dcterms:W3CDTF">2026-04-14T15:29:28Z</dcterms:modified>
</cp:coreProperties>
</file>